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59" r:id="rId3"/>
    <p:sldId id="258" r:id="rId4"/>
    <p:sldId id="260" r:id="rId5"/>
    <p:sldId id="261" r:id="rId6"/>
    <p:sldId id="262" r:id="rId7"/>
    <p:sldId id="263" r:id="rId8"/>
    <p:sldId id="264" r:id="rId9"/>
    <p:sldId id="265" r:id="rId10"/>
    <p:sldId id="266" r:id="rId11"/>
    <p:sldId id="272" r:id="rId12"/>
    <p:sldId id="273" r:id="rId13"/>
    <p:sldId id="283" r:id="rId14"/>
    <p:sldId id="274" r:id="rId15"/>
    <p:sldId id="275" r:id="rId16"/>
    <p:sldId id="276" r:id="rId17"/>
    <p:sldId id="277" r:id="rId18"/>
    <p:sldId id="278" r:id="rId19"/>
    <p:sldId id="279" r:id="rId20"/>
    <p:sldId id="280" r:id="rId21"/>
    <p:sldId id="281" r:id="rId22"/>
    <p:sldId id="282" r:id="rId23"/>
    <p:sldId id="285"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97E2"/>
    <a:srgbClr val="39BBFF"/>
    <a:srgbClr val="FFCC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85" autoAdjust="0"/>
    <p:restoredTop sz="94660"/>
  </p:normalViewPr>
  <p:slideViewPr>
    <p:cSldViewPr snapToGrid="0">
      <p:cViewPr varScale="1">
        <p:scale>
          <a:sx n="89" d="100"/>
          <a:sy n="89" d="100"/>
        </p:scale>
        <p:origin x="11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EBB50-6E96-4746-BB14-453B7757C902}" type="datetimeFigureOut">
              <a:rPr lang="fr-FR" smtClean="0"/>
              <a:t>15/12/2024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8103B-58A6-42EB-AD3E-1ABC9C465BFC}" type="slidenum">
              <a:rPr lang="fr-FR" smtClean="0"/>
              <a:t>‹N°›</a:t>
            </a:fld>
            <a:endParaRPr lang="fr-FR"/>
          </a:p>
        </p:txBody>
      </p:sp>
    </p:spTree>
    <p:extLst>
      <p:ext uri="{BB962C8B-B14F-4D97-AF65-F5344CB8AC3E}">
        <p14:creationId xmlns:p14="http://schemas.microsoft.com/office/powerpoint/2010/main" val="1210993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a:t>
            </a:fld>
            <a:endParaRPr lang="ar-SA"/>
          </a:p>
        </p:txBody>
      </p:sp>
    </p:spTree>
    <p:extLst>
      <p:ext uri="{BB962C8B-B14F-4D97-AF65-F5344CB8AC3E}">
        <p14:creationId xmlns:p14="http://schemas.microsoft.com/office/powerpoint/2010/main" val="210843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904047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2925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3603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F386C39-9616-4BB6-961B-7412197FA072}" type="datetimeFigureOut">
              <a:rPr lang="fr-FR" smtClean="0"/>
              <a:t>15/12/2024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75572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F386C39-9616-4BB6-961B-7412197FA072}" type="datetimeFigureOut">
              <a:rPr lang="fr-FR" smtClean="0"/>
              <a:t>15/12/2024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24501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F386C39-9616-4BB6-961B-7412197FA072}" type="datetimeFigureOut">
              <a:rPr lang="fr-FR" smtClean="0"/>
              <a:t>15/12/2024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99902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F386C39-9616-4BB6-961B-7412197FA072}" type="datetimeFigureOut">
              <a:rPr lang="fr-FR" smtClean="0"/>
              <a:t>15/12/2024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30225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15/12/2024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32809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15/12/2024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86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91611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76484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86C39-9616-4BB6-961B-7412197FA072}" type="datetimeFigureOut">
              <a:rPr lang="fr-FR" smtClean="0"/>
              <a:t>15/12/2024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C6CF4-D924-4CBD-ACFF-240B0D058458}" type="slidenum">
              <a:rPr lang="fr-FR" smtClean="0"/>
              <a:t>‹N°›</a:t>
            </a:fld>
            <a:endParaRPr lang="fr-FR"/>
          </a:p>
        </p:txBody>
      </p:sp>
    </p:spTree>
    <p:extLst>
      <p:ext uri="{BB962C8B-B14F-4D97-AF65-F5344CB8AC3E}">
        <p14:creationId xmlns:p14="http://schemas.microsoft.com/office/powerpoint/2010/main" val="4203176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22.xml"/><Relationship Id="rId18" Type="http://schemas.openxmlformats.org/officeDocument/2006/relationships/slide" Target="slide7.xml"/><Relationship Id="rId3" Type="http://schemas.openxmlformats.org/officeDocument/2006/relationships/slide" Target="slide11.xml"/><Relationship Id="rId21" Type="http://schemas.openxmlformats.org/officeDocument/2006/relationships/slide" Target="slide10.xml"/><Relationship Id="rId7" Type="http://schemas.openxmlformats.org/officeDocument/2006/relationships/slide" Target="slide15.xml"/><Relationship Id="rId12" Type="http://schemas.openxmlformats.org/officeDocument/2006/relationships/slide" Target="slide21.xml"/><Relationship Id="rId17" Type="http://schemas.openxmlformats.org/officeDocument/2006/relationships/slide" Target="slide6.xml"/><Relationship Id="rId2" Type="http://schemas.openxmlformats.org/officeDocument/2006/relationships/notesSlide" Target="../notesSlides/notesSlide1.xml"/><Relationship Id="rId16" Type="http://schemas.openxmlformats.org/officeDocument/2006/relationships/slide" Target="slide5.xml"/><Relationship Id="rId20"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slide" Target="slide14.xml"/><Relationship Id="rId11" Type="http://schemas.openxmlformats.org/officeDocument/2006/relationships/slide" Target="slide20.xml"/><Relationship Id="rId5" Type="http://schemas.openxmlformats.org/officeDocument/2006/relationships/slide" Target="slide13.xml"/><Relationship Id="rId15" Type="http://schemas.openxmlformats.org/officeDocument/2006/relationships/slide" Target="slide4.xml"/><Relationship Id="rId10" Type="http://schemas.openxmlformats.org/officeDocument/2006/relationships/slide" Target="slide18.xml"/><Relationship Id="rId19" Type="http://schemas.openxmlformats.org/officeDocument/2006/relationships/slide" Target="slide8.xml"/><Relationship Id="rId4" Type="http://schemas.openxmlformats.org/officeDocument/2006/relationships/slide" Target="slide12.xml"/><Relationship Id="rId9" Type="http://schemas.openxmlformats.org/officeDocument/2006/relationships/slide" Target="slide17.xml"/><Relationship Id="rId14" Type="http://schemas.openxmlformats.org/officeDocument/2006/relationships/slide" Target="slide3.xml"/><Relationship Id="rId22"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43000" y="442912"/>
            <a:ext cx="9906000" cy="5972175"/>
          </a:xfrm>
          <a:prstGeom prst="rect">
            <a:avLst/>
          </a:prstGeom>
        </p:spPr>
      </p:pic>
    </p:spTree>
    <p:extLst>
      <p:ext uri="{BB962C8B-B14F-4D97-AF65-F5344CB8AC3E}">
        <p14:creationId xmlns:p14="http://schemas.microsoft.com/office/powerpoint/2010/main" val="678630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24"/>
          <p:cNvSpPr/>
          <p:nvPr/>
        </p:nvSpPr>
        <p:spPr>
          <a:xfrm>
            <a:off x="1418641" y="1127439"/>
            <a:ext cx="9333595" cy="4346310"/>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Oval 4">
            <a:hlinkClick r:id="rId3" action="ppaction://hlinksldjump"/>
          </p:cNvPr>
          <p:cNvSpPr>
            <a:spLocks noChangeArrowheads="1"/>
          </p:cNvSpPr>
          <p:nvPr/>
        </p:nvSpPr>
        <p:spPr bwMode="auto">
          <a:xfrm>
            <a:off x="3930663"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9</a:t>
            </a:r>
            <a:endParaRPr lang="en-US" sz="3600" b="1" dirty="0">
              <a:solidFill>
                <a:schemeClr val="bg1"/>
              </a:solidFill>
            </a:endParaRPr>
          </a:p>
        </p:txBody>
      </p:sp>
      <p:sp>
        <p:nvSpPr>
          <p:cNvPr id="50" name="Oval 5">
            <a:hlinkClick r:id="rId4" action="ppaction://hlinksldjump"/>
          </p:cNvPr>
          <p:cNvSpPr>
            <a:spLocks noChangeArrowheads="1"/>
          </p:cNvSpPr>
          <p:nvPr/>
        </p:nvSpPr>
        <p:spPr bwMode="auto">
          <a:xfrm>
            <a:off x="2171061" y="2299756"/>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10</a:t>
            </a:r>
            <a:endParaRPr lang="en-US" sz="3600" b="1" dirty="0">
              <a:solidFill>
                <a:schemeClr val="bg1"/>
              </a:solidFill>
            </a:endParaRPr>
          </a:p>
        </p:txBody>
      </p:sp>
      <p:sp>
        <p:nvSpPr>
          <p:cNvPr id="51" name="Oval 6">
            <a:hlinkClick r:id="rId5" action="ppaction://hlinksldjump"/>
          </p:cNvPr>
          <p:cNvSpPr>
            <a:spLocks noChangeArrowheads="1"/>
          </p:cNvSpPr>
          <p:nvPr/>
        </p:nvSpPr>
        <p:spPr bwMode="auto">
          <a:xfrm>
            <a:off x="9093210"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11</a:t>
            </a:r>
            <a:endParaRPr lang="en-US" sz="3600" b="1" dirty="0">
              <a:solidFill>
                <a:schemeClr val="bg1"/>
              </a:solidFill>
            </a:endParaRPr>
          </a:p>
        </p:txBody>
      </p:sp>
      <p:sp>
        <p:nvSpPr>
          <p:cNvPr id="52" name="Oval 7">
            <a:hlinkClick r:id="rId6" action="ppaction://hlinksldjump"/>
          </p:cNvPr>
          <p:cNvSpPr>
            <a:spLocks noChangeArrowheads="1"/>
          </p:cNvSpPr>
          <p:nvPr/>
        </p:nvSpPr>
        <p:spPr bwMode="auto">
          <a:xfrm>
            <a:off x="7324605" y="3460635"/>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12</a:t>
            </a:r>
            <a:endParaRPr lang="en-US" sz="3600" b="1" dirty="0">
              <a:solidFill>
                <a:schemeClr val="bg1"/>
              </a:solidFill>
            </a:endParaRPr>
          </a:p>
        </p:txBody>
      </p:sp>
      <p:sp>
        <p:nvSpPr>
          <p:cNvPr id="54" name="Oval 4">
            <a:hlinkClick r:id="rId7" action="ppaction://hlinksldjump"/>
          </p:cNvPr>
          <p:cNvSpPr>
            <a:spLocks noChangeArrowheads="1"/>
          </p:cNvSpPr>
          <p:nvPr/>
        </p:nvSpPr>
        <p:spPr bwMode="auto">
          <a:xfrm>
            <a:off x="5556000" y="3447221"/>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13</a:t>
            </a:r>
            <a:endParaRPr lang="en-US" sz="3600" b="1" dirty="0">
              <a:solidFill>
                <a:schemeClr val="bg1"/>
              </a:solidFill>
            </a:endParaRPr>
          </a:p>
        </p:txBody>
      </p:sp>
      <p:sp>
        <p:nvSpPr>
          <p:cNvPr id="55" name="Oval 5">
            <a:hlinkClick r:id="rId8" action="ppaction://hlinksldjump"/>
          </p:cNvPr>
          <p:cNvSpPr>
            <a:spLocks noChangeArrowheads="1"/>
          </p:cNvSpPr>
          <p:nvPr/>
        </p:nvSpPr>
        <p:spPr bwMode="auto">
          <a:xfrm>
            <a:off x="3930663"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14</a:t>
            </a:r>
            <a:endParaRPr lang="en-US" sz="3600" b="1" dirty="0">
              <a:solidFill>
                <a:schemeClr val="bg1"/>
              </a:solidFill>
            </a:endParaRPr>
          </a:p>
        </p:txBody>
      </p:sp>
      <p:sp>
        <p:nvSpPr>
          <p:cNvPr id="56" name="Oval 6">
            <a:hlinkClick r:id="rId9" action="ppaction://hlinksldjump"/>
          </p:cNvPr>
          <p:cNvSpPr>
            <a:spLocks noChangeArrowheads="1"/>
          </p:cNvSpPr>
          <p:nvPr/>
        </p:nvSpPr>
        <p:spPr bwMode="auto">
          <a:xfrm>
            <a:off x="2179648" y="3449398"/>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15</a:t>
            </a:r>
            <a:endParaRPr lang="en-US" sz="3600" b="1" dirty="0">
              <a:solidFill>
                <a:schemeClr val="bg1"/>
              </a:solidFill>
            </a:endParaRPr>
          </a:p>
        </p:txBody>
      </p:sp>
      <p:sp>
        <p:nvSpPr>
          <p:cNvPr id="57" name="Oval 7">
            <a:hlinkClick r:id="rId10" action="ppaction://hlinksldjump"/>
          </p:cNvPr>
          <p:cNvSpPr>
            <a:spLocks noChangeArrowheads="1"/>
          </p:cNvSpPr>
          <p:nvPr/>
        </p:nvSpPr>
        <p:spPr bwMode="auto">
          <a:xfrm>
            <a:off x="9093210" y="4587833"/>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a:solidFill>
                  <a:schemeClr val="bg1"/>
                </a:solidFill>
              </a:rPr>
              <a:t>16</a:t>
            </a:r>
            <a:endParaRPr lang="en-US" sz="4400" b="1" dirty="0">
              <a:solidFill>
                <a:schemeClr val="bg1"/>
              </a:solidFill>
            </a:endParaRPr>
          </a:p>
        </p:txBody>
      </p:sp>
      <p:sp>
        <p:nvSpPr>
          <p:cNvPr id="60" name="Oval 5">
            <a:hlinkClick r:id="rId11" action="ppaction://hlinksldjump"/>
          </p:cNvPr>
          <p:cNvSpPr>
            <a:spLocks noChangeArrowheads="1"/>
          </p:cNvSpPr>
          <p:nvPr/>
        </p:nvSpPr>
        <p:spPr bwMode="auto">
          <a:xfrm>
            <a:off x="5556000" y="4602617"/>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18</a:t>
            </a:r>
            <a:endParaRPr lang="en-US" sz="4400" b="1" dirty="0">
              <a:solidFill>
                <a:schemeClr val="bg1"/>
              </a:solidFill>
            </a:endParaRPr>
          </a:p>
        </p:txBody>
      </p:sp>
      <p:sp>
        <p:nvSpPr>
          <p:cNvPr id="61" name="Oval 6">
            <a:hlinkClick r:id="rId12" action="ppaction://hlinksldjump"/>
          </p:cNvPr>
          <p:cNvSpPr>
            <a:spLocks noChangeArrowheads="1"/>
          </p:cNvSpPr>
          <p:nvPr/>
        </p:nvSpPr>
        <p:spPr bwMode="auto">
          <a:xfrm>
            <a:off x="3930663" y="4596509"/>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	9</a:t>
            </a:r>
            <a:endParaRPr lang="en-US" sz="4400" b="1" dirty="0">
              <a:solidFill>
                <a:schemeClr val="bg1"/>
              </a:solidFill>
            </a:endParaRPr>
          </a:p>
        </p:txBody>
      </p:sp>
      <p:sp>
        <p:nvSpPr>
          <p:cNvPr id="62" name="Oval 7">
            <a:hlinkClick r:id="rId13" action="ppaction://hlinksldjump"/>
          </p:cNvPr>
          <p:cNvSpPr>
            <a:spLocks noChangeArrowheads="1"/>
          </p:cNvSpPr>
          <p:nvPr/>
        </p:nvSpPr>
        <p:spPr bwMode="auto">
          <a:xfrm>
            <a:off x="2179648" y="459267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20</a:t>
            </a:r>
            <a:endParaRPr lang="en-US" sz="3600" b="1" dirty="0">
              <a:solidFill>
                <a:schemeClr val="bg1"/>
              </a:solidFill>
            </a:endParaRPr>
          </a:p>
        </p:txBody>
      </p:sp>
      <p:sp>
        <p:nvSpPr>
          <p:cNvPr id="9" name="Rectangle à coins arrondis 8"/>
          <p:cNvSpPr/>
          <p:nvPr/>
        </p:nvSpPr>
        <p:spPr>
          <a:xfrm>
            <a:off x="3714639" y="202591"/>
            <a:ext cx="4741601" cy="849452"/>
          </a:xfrm>
          <a:prstGeom prst="roundRect">
            <a:avLst/>
          </a:prstGeom>
          <a:solidFill>
            <a:schemeClr val="tx2">
              <a:lumMod val="85000"/>
              <a:lumOff val="15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400" dirty="0" smtClean="0">
                <a:latin typeface="Lemon Brush Personal Use Only T" pitchFamily="50" charset="0"/>
                <a:cs typeface="El Messiri" pitchFamily="2" charset="-78"/>
              </a:rPr>
              <a:t>مسابقة</a:t>
            </a:r>
            <a:r>
              <a:rPr lang="ar-MA" sz="3600" dirty="0" smtClean="0">
                <a:latin typeface="Lemon Brush Personal Use Only T" pitchFamily="50" charset="0"/>
                <a:cs typeface="El Messiri" pitchFamily="2" charset="-78"/>
              </a:rPr>
              <a:t> </a:t>
            </a:r>
            <a:r>
              <a:rPr lang="ar-MA" sz="4400" dirty="0" smtClean="0">
                <a:solidFill>
                  <a:schemeClr val="accent1">
                    <a:lumMod val="20000"/>
                    <a:lumOff val="80000"/>
                  </a:schemeClr>
                </a:solidFill>
                <a:latin typeface="Lemon Brush Personal Use Only T" pitchFamily="50" charset="0"/>
                <a:cs typeface="El Messiri" pitchFamily="2" charset="-78"/>
              </a:rPr>
              <a:t>اللسان العربي</a:t>
            </a:r>
            <a:endParaRPr lang="ar-MA" sz="3600" dirty="0">
              <a:solidFill>
                <a:schemeClr val="accent1">
                  <a:lumMod val="20000"/>
                  <a:lumOff val="80000"/>
                </a:schemeClr>
              </a:solidFill>
              <a:latin typeface="Lemon Brush Personal Use Only T" pitchFamily="50" charset="0"/>
              <a:cs typeface="El Messiri" pitchFamily="2" charset="-78"/>
            </a:endParaRPr>
          </a:p>
        </p:txBody>
      </p:sp>
      <p:sp>
        <p:nvSpPr>
          <p:cNvPr id="34820" name="Oval 4">
            <a:hlinkClick r:id="rId14" action="ppaction://hlinksldjump"/>
          </p:cNvPr>
          <p:cNvSpPr>
            <a:spLocks noChangeArrowheads="1"/>
          </p:cNvSpPr>
          <p:nvPr/>
        </p:nvSpPr>
        <p:spPr bwMode="auto">
          <a:xfrm>
            <a:off x="9075204"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1</a:t>
            </a:r>
            <a:endParaRPr lang="en-US" sz="3600" b="1" dirty="0">
              <a:solidFill>
                <a:schemeClr val="bg1"/>
              </a:solidFill>
            </a:endParaRPr>
          </a:p>
        </p:txBody>
      </p:sp>
      <p:sp>
        <p:nvSpPr>
          <p:cNvPr id="34821" name="Oval 5">
            <a:hlinkClick r:id="rId15" action="ppaction://hlinksldjump"/>
          </p:cNvPr>
          <p:cNvSpPr>
            <a:spLocks noChangeArrowheads="1"/>
          </p:cNvSpPr>
          <p:nvPr/>
        </p:nvSpPr>
        <p:spPr bwMode="auto">
          <a:xfrm>
            <a:off x="7315602"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smtClean="0">
                <a:solidFill>
                  <a:schemeClr val="bg1"/>
                </a:solidFill>
              </a:rPr>
              <a:t>2</a:t>
            </a:r>
            <a:endParaRPr lang="en-US" sz="3600" b="1" dirty="0">
              <a:solidFill>
                <a:schemeClr val="bg1"/>
              </a:solidFill>
            </a:endParaRPr>
          </a:p>
        </p:txBody>
      </p:sp>
      <p:sp>
        <p:nvSpPr>
          <p:cNvPr id="34822" name="Oval 6">
            <a:hlinkClick r:id="rId16" action="ppaction://hlinksldjump"/>
          </p:cNvPr>
          <p:cNvSpPr>
            <a:spLocks noChangeArrowheads="1"/>
          </p:cNvSpPr>
          <p:nvPr/>
        </p:nvSpPr>
        <p:spPr bwMode="auto">
          <a:xfrm>
            <a:off x="5556000"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34823" name="Oval 7">
            <a:hlinkClick r:id="rId17" action="ppaction://hlinksldjump"/>
          </p:cNvPr>
          <p:cNvSpPr>
            <a:spLocks noChangeArrowheads="1"/>
          </p:cNvSpPr>
          <p:nvPr/>
        </p:nvSpPr>
        <p:spPr bwMode="auto">
          <a:xfrm>
            <a:off x="3930663"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44" name="Oval 4">
            <a:hlinkClick r:id="rId18" action="ppaction://hlinksldjump"/>
          </p:cNvPr>
          <p:cNvSpPr>
            <a:spLocks noChangeArrowheads="1"/>
          </p:cNvSpPr>
          <p:nvPr/>
        </p:nvSpPr>
        <p:spPr bwMode="auto">
          <a:xfrm>
            <a:off x="2171061"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5</a:t>
            </a:r>
            <a:endParaRPr lang="en-US" sz="3600" b="1" dirty="0">
              <a:solidFill>
                <a:schemeClr val="bg1"/>
              </a:solidFill>
            </a:endParaRPr>
          </a:p>
        </p:txBody>
      </p:sp>
      <p:sp>
        <p:nvSpPr>
          <p:cNvPr id="45" name="Oval 5">
            <a:hlinkClick r:id="rId19" action="ppaction://hlinksldjump"/>
          </p:cNvPr>
          <p:cNvSpPr>
            <a:spLocks noChangeArrowheads="1"/>
          </p:cNvSpPr>
          <p:nvPr/>
        </p:nvSpPr>
        <p:spPr bwMode="auto">
          <a:xfrm>
            <a:off x="9075204"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6</a:t>
            </a:r>
            <a:endParaRPr lang="en-US" sz="3600" b="1" dirty="0">
              <a:solidFill>
                <a:schemeClr val="bg1"/>
              </a:solidFill>
            </a:endParaRPr>
          </a:p>
        </p:txBody>
      </p:sp>
      <p:sp>
        <p:nvSpPr>
          <p:cNvPr id="46" name="Oval 6">
            <a:hlinkClick r:id="rId20" action="ppaction://hlinksldjump"/>
          </p:cNvPr>
          <p:cNvSpPr>
            <a:spLocks noChangeArrowheads="1"/>
          </p:cNvSpPr>
          <p:nvPr/>
        </p:nvSpPr>
        <p:spPr bwMode="auto">
          <a:xfrm>
            <a:off x="7315602"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7</a:t>
            </a:r>
            <a:endParaRPr lang="en-US" sz="3600" b="1" dirty="0">
              <a:solidFill>
                <a:schemeClr val="bg1"/>
              </a:solidFill>
            </a:endParaRPr>
          </a:p>
        </p:txBody>
      </p:sp>
      <p:sp>
        <p:nvSpPr>
          <p:cNvPr id="47" name="Oval 7">
            <a:hlinkClick r:id="rId21" action="ppaction://hlinksldjump"/>
          </p:cNvPr>
          <p:cNvSpPr>
            <a:spLocks noChangeArrowheads="1"/>
          </p:cNvSpPr>
          <p:nvPr/>
        </p:nvSpPr>
        <p:spPr bwMode="auto">
          <a:xfrm>
            <a:off x="5556000"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8</a:t>
            </a:r>
            <a:endParaRPr lang="en-US" sz="3600" b="1" dirty="0">
              <a:solidFill>
                <a:schemeClr val="bg1"/>
              </a:solidFill>
            </a:endParaRPr>
          </a:p>
        </p:txBody>
      </p:sp>
      <p:sp>
        <p:nvSpPr>
          <p:cNvPr id="36" name="Oval 5">
            <a:hlinkClick r:id="rId22" action="ppaction://hlinksldjump"/>
          </p:cNvPr>
          <p:cNvSpPr>
            <a:spLocks noChangeArrowheads="1"/>
          </p:cNvSpPr>
          <p:nvPr/>
        </p:nvSpPr>
        <p:spPr bwMode="auto">
          <a:xfrm>
            <a:off x="7324605" y="464506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17</a:t>
            </a:r>
            <a:endParaRPr lang="en-US" sz="4400" b="1" dirty="0">
              <a:solidFill>
                <a:schemeClr val="bg1"/>
              </a:solidFill>
            </a:endParaRPr>
          </a:p>
        </p:txBody>
      </p:sp>
    </p:spTree>
    <p:extLst>
      <p:ext uri="{BB962C8B-B14F-4D97-AF65-F5344CB8AC3E}">
        <p14:creationId xmlns:p14="http://schemas.microsoft.com/office/powerpoint/2010/main" val="42202107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ppt_w</p:attrName>
                                        </p:attrNameLst>
                                      </p:cBhvr>
                                      <p:tavLst>
                                        <p:tav tm="0">
                                          <p:val>
                                            <p:fltVal val="0"/>
                                          </p:val>
                                        </p:tav>
                                        <p:tav tm="100000">
                                          <p:val>
                                            <p:strVal val="#ppt_w"/>
                                          </p:val>
                                        </p:tav>
                                      </p:tavLst>
                                    </p:anim>
                                    <p:anim calcmode="lin" valueType="num">
                                      <p:cBhvr>
                                        <p:cTn id="8" dur="500" fill="hold"/>
                                        <p:tgtEl>
                                          <p:spTgt spid="34820"/>
                                        </p:tgtEl>
                                        <p:attrNameLst>
                                          <p:attrName>ppt_h</p:attrName>
                                        </p:attrNameLst>
                                      </p:cBhvr>
                                      <p:tavLst>
                                        <p:tav tm="0">
                                          <p:val>
                                            <p:fltVal val="0"/>
                                          </p:val>
                                        </p:tav>
                                        <p:tav tm="100000">
                                          <p:val>
                                            <p:strVal val="#ppt_h"/>
                                          </p:val>
                                        </p:tav>
                                      </p:tavLst>
                                    </p:anim>
                                    <p:animEffect transition="in" filter="fade">
                                      <p:cBhvr>
                                        <p:cTn id="9" dur="500"/>
                                        <p:tgtEl>
                                          <p:spTgt spid="34820"/>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34821"/>
                                        </p:tgtEl>
                                        <p:attrNameLst>
                                          <p:attrName>style.visibility</p:attrName>
                                        </p:attrNameLst>
                                      </p:cBhvr>
                                      <p:to>
                                        <p:strVal val="visible"/>
                                      </p:to>
                                    </p:set>
                                    <p:anim calcmode="lin" valueType="num">
                                      <p:cBhvr>
                                        <p:cTn id="12" dur="500" fill="hold"/>
                                        <p:tgtEl>
                                          <p:spTgt spid="34821"/>
                                        </p:tgtEl>
                                        <p:attrNameLst>
                                          <p:attrName>ppt_w</p:attrName>
                                        </p:attrNameLst>
                                      </p:cBhvr>
                                      <p:tavLst>
                                        <p:tav tm="0">
                                          <p:val>
                                            <p:fltVal val="0"/>
                                          </p:val>
                                        </p:tav>
                                        <p:tav tm="100000">
                                          <p:val>
                                            <p:strVal val="#ppt_w"/>
                                          </p:val>
                                        </p:tav>
                                      </p:tavLst>
                                    </p:anim>
                                    <p:anim calcmode="lin" valueType="num">
                                      <p:cBhvr>
                                        <p:cTn id="13" dur="500" fill="hold"/>
                                        <p:tgtEl>
                                          <p:spTgt spid="34821"/>
                                        </p:tgtEl>
                                        <p:attrNameLst>
                                          <p:attrName>ppt_h</p:attrName>
                                        </p:attrNameLst>
                                      </p:cBhvr>
                                      <p:tavLst>
                                        <p:tav tm="0">
                                          <p:val>
                                            <p:fltVal val="0"/>
                                          </p:val>
                                        </p:tav>
                                        <p:tav tm="100000">
                                          <p:val>
                                            <p:strVal val="#ppt_h"/>
                                          </p:val>
                                        </p:tav>
                                      </p:tavLst>
                                    </p:anim>
                                    <p:animEffect transition="in" filter="fade">
                                      <p:cBhvr>
                                        <p:cTn id="14" dur="500"/>
                                        <p:tgtEl>
                                          <p:spTgt spid="3482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34822"/>
                                        </p:tgtEl>
                                        <p:attrNameLst>
                                          <p:attrName>style.visibility</p:attrName>
                                        </p:attrNameLst>
                                      </p:cBhvr>
                                      <p:to>
                                        <p:strVal val="visible"/>
                                      </p:to>
                                    </p:set>
                                    <p:anim calcmode="lin" valueType="num">
                                      <p:cBhvr>
                                        <p:cTn id="17" dur="500" fill="hold"/>
                                        <p:tgtEl>
                                          <p:spTgt spid="34822"/>
                                        </p:tgtEl>
                                        <p:attrNameLst>
                                          <p:attrName>ppt_w</p:attrName>
                                        </p:attrNameLst>
                                      </p:cBhvr>
                                      <p:tavLst>
                                        <p:tav tm="0">
                                          <p:val>
                                            <p:fltVal val="0"/>
                                          </p:val>
                                        </p:tav>
                                        <p:tav tm="100000">
                                          <p:val>
                                            <p:strVal val="#ppt_w"/>
                                          </p:val>
                                        </p:tav>
                                      </p:tavLst>
                                    </p:anim>
                                    <p:anim calcmode="lin" valueType="num">
                                      <p:cBhvr>
                                        <p:cTn id="18" dur="500" fill="hold"/>
                                        <p:tgtEl>
                                          <p:spTgt spid="34822"/>
                                        </p:tgtEl>
                                        <p:attrNameLst>
                                          <p:attrName>ppt_h</p:attrName>
                                        </p:attrNameLst>
                                      </p:cBhvr>
                                      <p:tavLst>
                                        <p:tav tm="0">
                                          <p:val>
                                            <p:fltVal val="0"/>
                                          </p:val>
                                        </p:tav>
                                        <p:tav tm="100000">
                                          <p:val>
                                            <p:strVal val="#ppt_h"/>
                                          </p:val>
                                        </p:tav>
                                      </p:tavLst>
                                    </p:anim>
                                    <p:animEffect transition="in" filter="fade">
                                      <p:cBhvr>
                                        <p:cTn id="19" dur="500"/>
                                        <p:tgtEl>
                                          <p:spTgt spid="34822"/>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p:cTn id="22" dur="500" fill="hold"/>
                                        <p:tgtEl>
                                          <p:spTgt spid="34823"/>
                                        </p:tgtEl>
                                        <p:attrNameLst>
                                          <p:attrName>ppt_w</p:attrName>
                                        </p:attrNameLst>
                                      </p:cBhvr>
                                      <p:tavLst>
                                        <p:tav tm="0">
                                          <p:val>
                                            <p:fltVal val="0"/>
                                          </p:val>
                                        </p:tav>
                                        <p:tav tm="100000">
                                          <p:val>
                                            <p:strVal val="#ppt_w"/>
                                          </p:val>
                                        </p:tav>
                                      </p:tavLst>
                                    </p:anim>
                                    <p:anim calcmode="lin" valueType="num">
                                      <p:cBhvr>
                                        <p:cTn id="23" dur="500" fill="hold"/>
                                        <p:tgtEl>
                                          <p:spTgt spid="34823"/>
                                        </p:tgtEl>
                                        <p:attrNameLst>
                                          <p:attrName>ppt_h</p:attrName>
                                        </p:attrNameLst>
                                      </p:cBhvr>
                                      <p:tavLst>
                                        <p:tav tm="0">
                                          <p:val>
                                            <p:fltVal val="0"/>
                                          </p:val>
                                        </p:tav>
                                        <p:tav tm="100000">
                                          <p:val>
                                            <p:strVal val="#ppt_h"/>
                                          </p:val>
                                        </p:tav>
                                      </p:tavLst>
                                    </p:anim>
                                    <p:animEffect transition="in" filter="fade">
                                      <p:cBhvr>
                                        <p:cTn id="24" dur="500"/>
                                        <p:tgtEl>
                                          <p:spTgt spid="34823"/>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1"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par>
                                <p:cTn id="45" presetID="53" presetClass="entr" presetSubtype="16" fill="hold" grpId="1"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1"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par>
                                <p:cTn id="55" presetID="53" presetClass="entr" presetSubtype="16" fill="hold" grpId="1"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1" nodeType="with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grpId="1"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1"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1" nodeType="with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Effect transition="in" filter="fade">
                                      <p:cBhvr>
                                        <p:cTn id="79" dur="500"/>
                                        <p:tgtEl>
                                          <p:spTgt spid="56"/>
                                        </p:tgtEl>
                                      </p:cBhvr>
                                    </p:animEffect>
                                  </p:childTnLst>
                                </p:cTn>
                              </p:par>
                              <p:par>
                                <p:cTn id="80" presetID="53" presetClass="entr" presetSubtype="16" fill="hold" grpId="1" nodeType="with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par>
                                <p:cTn id="85" presetID="53" presetClass="entr" presetSubtype="16" fill="hold" grpId="1"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1" nodeType="with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ppt_w</p:attrName>
                                        </p:attrNameLst>
                                      </p:cBhvr>
                                      <p:tavLst>
                                        <p:tav tm="0">
                                          <p:val>
                                            <p:fltVal val="0"/>
                                          </p:val>
                                        </p:tav>
                                        <p:tav tm="100000">
                                          <p:val>
                                            <p:strVal val="#ppt_w"/>
                                          </p:val>
                                        </p:tav>
                                      </p:tavLst>
                                    </p:anim>
                                    <p:anim calcmode="lin" valueType="num">
                                      <p:cBhvr>
                                        <p:cTn id="93" dur="500" fill="hold"/>
                                        <p:tgtEl>
                                          <p:spTgt spid="61"/>
                                        </p:tgtEl>
                                        <p:attrNameLst>
                                          <p:attrName>ppt_h</p:attrName>
                                        </p:attrNameLst>
                                      </p:cBhvr>
                                      <p:tavLst>
                                        <p:tav tm="0">
                                          <p:val>
                                            <p:fltVal val="0"/>
                                          </p:val>
                                        </p:tav>
                                        <p:tav tm="100000">
                                          <p:val>
                                            <p:strVal val="#ppt_h"/>
                                          </p:val>
                                        </p:tav>
                                      </p:tavLst>
                                    </p:anim>
                                    <p:animEffect transition="in" filter="fade">
                                      <p:cBhvr>
                                        <p:cTn id="94" dur="500"/>
                                        <p:tgtEl>
                                          <p:spTgt spid="61"/>
                                        </p:tgtEl>
                                      </p:cBhvr>
                                    </p:animEffect>
                                  </p:childTnLst>
                                </p:cTn>
                              </p:par>
                              <p:par>
                                <p:cTn id="95" presetID="53" presetClass="entr" presetSubtype="16" fill="hold" grpId="1"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1"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34820"/>
                    </p:tgtEl>
                  </p:cond>
                </p:stCondLst>
                <p:endSync evt="end" delay="0">
                  <p:rtn val="all"/>
                </p:endSync>
                <p:childTnLst>
                  <p:par>
                    <p:cTn id="106" fill="hold">
                      <p:stCondLst>
                        <p:cond delay="0"/>
                      </p:stCondLst>
                      <p:childTnLst>
                        <p:par>
                          <p:cTn id="107" fill="hold">
                            <p:stCondLst>
                              <p:cond delay="0"/>
                            </p:stCondLst>
                            <p:childTnLst>
                              <p:par>
                                <p:cTn id="108" presetID="53" presetClass="exit" presetSubtype="32" fill="hold" grpId="0" nodeType="clickEffect">
                                  <p:stCondLst>
                                    <p:cond delay="0"/>
                                  </p:stCondLst>
                                  <p:childTnLst>
                                    <p:anim calcmode="lin" valueType="num">
                                      <p:cBhvr>
                                        <p:cTn id="109" dur="500"/>
                                        <p:tgtEl>
                                          <p:spTgt spid="34820"/>
                                        </p:tgtEl>
                                        <p:attrNameLst>
                                          <p:attrName>ppt_w</p:attrName>
                                        </p:attrNameLst>
                                      </p:cBhvr>
                                      <p:tavLst>
                                        <p:tav tm="0">
                                          <p:val>
                                            <p:strVal val="ppt_w"/>
                                          </p:val>
                                        </p:tav>
                                        <p:tav tm="100000">
                                          <p:val>
                                            <p:fltVal val="0"/>
                                          </p:val>
                                        </p:tav>
                                      </p:tavLst>
                                    </p:anim>
                                    <p:anim calcmode="lin" valueType="num">
                                      <p:cBhvr>
                                        <p:cTn id="110" dur="500"/>
                                        <p:tgtEl>
                                          <p:spTgt spid="34820"/>
                                        </p:tgtEl>
                                        <p:attrNameLst>
                                          <p:attrName>ppt_h</p:attrName>
                                        </p:attrNameLst>
                                      </p:cBhvr>
                                      <p:tavLst>
                                        <p:tav tm="0">
                                          <p:val>
                                            <p:strVal val="ppt_h"/>
                                          </p:val>
                                        </p:tav>
                                        <p:tav tm="100000">
                                          <p:val>
                                            <p:fltVal val="0"/>
                                          </p:val>
                                        </p:tav>
                                      </p:tavLst>
                                    </p:anim>
                                    <p:animEffect transition="out" filter="fade">
                                      <p:cBhvr>
                                        <p:cTn id="111" dur="500"/>
                                        <p:tgtEl>
                                          <p:spTgt spid="34820"/>
                                        </p:tgtEl>
                                      </p:cBhvr>
                                    </p:animEffect>
                                    <p:set>
                                      <p:cBhvr>
                                        <p:cTn id="112" dur="1" fill="hold">
                                          <p:stCondLst>
                                            <p:cond delay="499"/>
                                          </p:stCondLst>
                                        </p:cTn>
                                        <p:tgtEl>
                                          <p:spTgt spid="34820"/>
                                        </p:tgtEl>
                                        <p:attrNameLst>
                                          <p:attrName>style.visibility</p:attrName>
                                        </p:attrNameLst>
                                      </p:cBhvr>
                                      <p:to>
                                        <p:strVal val="hidden"/>
                                      </p:to>
                                    </p:set>
                                  </p:childTnLst>
                                </p:cTn>
                              </p:par>
                            </p:childTnLst>
                          </p:cTn>
                        </p:par>
                      </p:childTnLst>
                    </p:cTn>
                  </p:par>
                </p:childTnLst>
              </p:cTn>
              <p:nextCondLst>
                <p:cond evt="onClick" delay="0">
                  <p:tgtEl>
                    <p:spTgt spid="34820"/>
                  </p:tgtEl>
                </p:cond>
              </p:nextCondLst>
            </p:seq>
            <p:seq concurrent="1" nextAc="seek">
              <p:cTn id="113" restart="whenNotActive" fill="hold" evtFilter="cancelBubble" nodeType="interactiveSeq">
                <p:stCondLst>
                  <p:cond evt="onClick" delay="0">
                    <p:tgtEl>
                      <p:spTgt spid="34821"/>
                    </p:tgtEl>
                  </p:cond>
                </p:stCondLst>
                <p:endSync evt="end" delay="0">
                  <p:rtn val="all"/>
                </p:endSync>
                <p:childTnLst>
                  <p:par>
                    <p:cTn id="114" fill="hold">
                      <p:stCondLst>
                        <p:cond delay="0"/>
                      </p:stCondLst>
                      <p:childTnLst>
                        <p:par>
                          <p:cTn id="115" fill="hold">
                            <p:stCondLst>
                              <p:cond delay="0"/>
                            </p:stCondLst>
                            <p:childTnLst>
                              <p:par>
                                <p:cTn id="116" presetID="53" presetClass="exit" presetSubtype="32" fill="hold" grpId="0" nodeType="clickEffect">
                                  <p:stCondLst>
                                    <p:cond delay="0"/>
                                  </p:stCondLst>
                                  <p:childTnLst>
                                    <p:anim calcmode="lin" valueType="num">
                                      <p:cBhvr>
                                        <p:cTn id="117" dur="500"/>
                                        <p:tgtEl>
                                          <p:spTgt spid="34821"/>
                                        </p:tgtEl>
                                        <p:attrNameLst>
                                          <p:attrName>ppt_w</p:attrName>
                                        </p:attrNameLst>
                                      </p:cBhvr>
                                      <p:tavLst>
                                        <p:tav tm="0">
                                          <p:val>
                                            <p:strVal val="ppt_w"/>
                                          </p:val>
                                        </p:tav>
                                        <p:tav tm="100000">
                                          <p:val>
                                            <p:fltVal val="0"/>
                                          </p:val>
                                        </p:tav>
                                      </p:tavLst>
                                    </p:anim>
                                    <p:anim calcmode="lin" valueType="num">
                                      <p:cBhvr>
                                        <p:cTn id="118" dur="500"/>
                                        <p:tgtEl>
                                          <p:spTgt spid="34821"/>
                                        </p:tgtEl>
                                        <p:attrNameLst>
                                          <p:attrName>ppt_h</p:attrName>
                                        </p:attrNameLst>
                                      </p:cBhvr>
                                      <p:tavLst>
                                        <p:tav tm="0">
                                          <p:val>
                                            <p:strVal val="ppt_h"/>
                                          </p:val>
                                        </p:tav>
                                        <p:tav tm="100000">
                                          <p:val>
                                            <p:fltVal val="0"/>
                                          </p:val>
                                        </p:tav>
                                      </p:tavLst>
                                    </p:anim>
                                    <p:animEffect transition="out" filter="fade">
                                      <p:cBhvr>
                                        <p:cTn id="119" dur="500"/>
                                        <p:tgtEl>
                                          <p:spTgt spid="34821"/>
                                        </p:tgtEl>
                                      </p:cBhvr>
                                    </p:animEffect>
                                    <p:set>
                                      <p:cBhvr>
                                        <p:cTn id="120" dur="1" fill="hold">
                                          <p:stCondLst>
                                            <p:cond delay="499"/>
                                          </p:stCondLst>
                                        </p:cTn>
                                        <p:tgtEl>
                                          <p:spTgt spid="34821"/>
                                        </p:tgtEl>
                                        <p:attrNameLst>
                                          <p:attrName>style.visibility</p:attrName>
                                        </p:attrNameLst>
                                      </p:cBhvr>
                                      <p:to>
                                        <p:strVal val="hidden"/>
                                      </p:to>
                                    </p:set>
                                  </p:childTnLst>
                                </p:cTn>
                              </p:par>
                            </p:childTnLst>
                          </p:cTn>
                        </p:par>
                      </p:childTnLst>
                    </p:cTn>
                  </p:par>
                </p:childTnLst>
              </p:cTn>
              <p:nextCondLst>
                <p:cond evt="onClick" delay="0">
                  <p:tgtEl>
                    <p:spTgt spid="34821"/>
                  </p:tgtEl>
                </p:cond>
              </p:nextCondLst>
            </p:seq>
            <p:seq concurrent="1" nextAc="seek">
              <p:cTn id="121" restart="whenNotActive" fill="hold" evtFilter="cancelBubble" nodeType="interactiveSeq">
                <p:stCondLst>
                  <p:cond evt="onClick" delay="0">
                    <p:tgtEl>
                      <p:spTgt spid="34822"/>
                    </p:tgtEl>
                  </p:cond>
                </p:stCondLst>
                <p:endSync evt="end" delay="0">
                  <p:rtn val="all"/>
                </p:endSync>
                <p:childTnLst>
                  <p:par>
                    <p:cTn id="122" fill="hold">
                      <p:stCondLst>
                        <p:cond delay="0"/>
                      </p:stCondLst>
                      <p:childTnLst>
                        <p:par>
                          <p:cTn id="123" fill="hold">
                            <p:stCondLst>
                              <p:cond delay="0"/>
                            </p:stCondLst>
                            <p:childTnLst>
                              <p:par>
                                <p:cTn id="124" presetID="53" presetClass="exit" presetSubtype="32" fill="hold" grpId="0" nodeType="clickEffect">
                                  <p:stCondLst>
                                    <p:cond delay="0"/>
                                  </p:stCondLst>
                                  <p:childTnLst>
                                    <p:anim calcmode="lin" valueType="num">
                                      <p:cBhvr>
                                        <p:cTn id="125" dur="500"/>
                                        <p:tgtEl>
                                          <p:spTgt spid="34822"/>
                                        </p:tgtEl>
                                        <p:attrNameLst>
                                          <p:attrName>ppt_w</p:attrName>
                                        </p:attrNameLst>
                                      </p:cBhvr>
                                      <p:tavLst>
                                        <p:tav tm="0">
                                          <p:val>
                                            <p:strVal val="ppt_w"/>
                                          </p:val>
                                        </p:tav>
                                        <p:tav tm="100000">
                                          <p:val>
                                            <p:fltVal val="0"/>
                                          </p:val>
                                        </p:tav>
                                      </p:tavLst>
                                    </p:anim>
                                    <p:anim calcmode="lin" valueType="num">
                                      <p:cBhvr>
                                        <p:cTn id="126" dur="500"/>
                                        <p:tgtEl>
                                          <p:spTgt spid="34822"/>
                                        </p:tgtEl>
                                        <p:attrNameLst>
                                          <p:attrName>ppt_h</p:attrName>
                                        </p:attrNameLst>
                                      </p:cBhvr>
                                      <p:tavLst>
                                        <p:tav tm="0">
                                          <p:val>
                                            <p:strVal val="ppt_h"/>
                                          </p:val>
                                        </p:tav>
                                        <p:tav tm="100000">
                                          <p:val>
                                            <p:fltVal val="0"/>
                                          </p:val>
                                        </p:tav>
                                      </p:tavLst>
                                    </p:anim>
                                    <p:animEffect transition="out" filter="fade">
                                      <p:cBhvr>
                                        <p:cTn id="127" dur="500"/>
                                        <p:tgtEl>
                                          <p:spTgt spid="34822"/>
                                        </p:tgtEl>
                                      </p:cBhvr>
                                    </p:animEffect>
                                    <p:set>
                                      <p:cBhvr>
                                        <p:cTn id="128" dur="1" fill="hold">
                                          <p:stCondLst>
                                            <p:cond delay="499"/>
                                          </p:stCondLst>
                                        </p:cTn>
                                        <p:tgtEl>
                                          <p:spTgt spid="34822"/>
                                        </p:tgtEl>
                                        <p:attrNameLst>
                                          <p:attrName>style.visibility</p:attrName>
                                        </p:attrNameLst>
                                      </p:cBhvr>
                                      <p:to>
                                        <p:strVal val="hidden"/>
                                      </p:to>
                                    </p:set>
                                  </p:childTnLst>
                                </p:cTn>
                              </p:par>
                            </p:childTnLst>
                          </p:cTn>
                        </p:par>
                      </p:childTnLst>
                    </p:cTn>
                  </p:par>
                </p:childTnLst>
              </p:cTn>
              <p:nextCondLst>
                <p:cond evt="onClick" delay="0">
                  <p:tgtEl>
                    <p:spTgt spid="34822"/>
                  </p:tgtEl>
                </p:cond>
              </p:nextCondLst>
            </p:seq>
            <p:seq concurrent="1" nextAc="seek">
              <p:cTn id="129" restart="whenNotActive" fill="hold" evtFilter="cancelBubble" nodeType="interactiveSeq">
                <p:stCondLst>
                  <p:cond evt="onClick" delay="0">
                    <p:tgtEl>
                      <p:spTgt spid="34823"/>
                    </p:tgtEl>
                  </p:cond>
                </p:stCondLst>
                <p:endSync evt="end" delay="0">
                  <p:rtn val="all"/>
                </p:endSync>
                <p:childTnLst>
                  <p:par>
                    <p:cTn id="130" fill="hold">
                      <p:stCondLst>
                        <p:cond delay="0"/>
                      </p:stCondLst>
                      <p:childTnLst>
                        <p:par>
                          <p:cTn id="131" fill="hold">
                            <p:stCondLst>
                              <p:cond delay="0"/>
                            </p:stCondLst>
                            <p:childTnLst>
                              <p:par>
                                <p:cTn id="132" presetID="53" presetClass="exit" presetSubtype="32" fill="hold" grpId="0" nodeType="clickEffect">
                                  <p:stCondLst>
                                    <p:cond delay="0"/>
                                  </p:stCondLst>
                                  <p:childTnLst>
                                    <p:anim calcmode="lin" valueType="num">
                                      <p:cBhvr>
                                        <p:cTn id="133" dur="500"/>
                                        <p:tgtEl>
                                          <p:spTgt spid="34823"/>
                                        </p:tgtEl>
                                        <p:attrNameLst>
                                          <p:attrName>ppt_w</p:attrName>
                                        </p:attrNameLst>
                                      </p:cBhvr>
                                      <p:tavLst>
                                        <p:tav tm="0">
                                          <p:val>
                                            <p:strVal val="ppt_w"/>
                                          </p:val>
                                        </p:tav>
                                        <p:tav tm="100000">
                                          <p:val>
                                            <p:fltVal val="0"/>
                                          </p:val>
                                        </p:tav>
                                      </p:tavLst>
                                    </p:anim>
                                    <p:anim calcmode="lin" valueType="num">
                                      <p:cBhvr>
                                        <p:cTn id="134" dur="500"/>
                                        <p:tgtEl>
                                          <p:spTgt spid="34823"/>
                                        </p:tgtEl>
                                        <p:attrNameLst>
                                          <p:attrName>ppt_h</p:attrName>
                                        </p:attrNameLst>
                                      </p:cBhvr>
                                      <p:tavLst>
                                        <p:tav tm="0">
                                          <p:val>
                                            <p:strVal val="ppt_h"/>
                                          </p:val>
                                        </p:tav>
                                        <p:tav tm="100000">
                                          <p:val>
                                            <p:fltVal val="0"/>
                                          </p:val>
                                        </p:tav>
                                      </p:tavLst>
                                    </p:anim>
                                    <p:animEffect transition="out" filter="fade">
                                      <p:cBhvr>
                                        <p:cTn id="135" dur="500"/>
                                        <p:tgtEl>
                                          <p:spTgt spid="34823"/>
                                        </p:tgtEl>
                                      </p:cBhvr>
                                    </p:animEffect>
                                    <p:set>
                                      <p:cBhvr>
                                        <p:cTn id="136" dur="1" fill="hold">
                                          <p:stCondLst>
                                            <p:cond delay="499"/>
                                          </p:stCondLst>
                                        </p:cTn>
                                        <p:tgtEl>
                                          <p:spTgt spid="34823"/>
                                        </p:tgtEl>
                                        <p:attrNameLst>
                                          <p:attrName>style.visibility</p:attrName>
                                        </p:attrNameLst>
                                      </p:cBhvr>
                                      <p:to>
                                        <p:strVal val="hidden"/>
                                      </p:to>
                                    </p:set>
                                  </p:childTnLst>
                                </p:cTn>
                              </p:par>
                            </p:childTnLst>
                          </p:cTn>
                        </p:par>
                      </p:childTnLst>
                    </p:cTn>
                  </p:par>
                </p:childTnLst>
              </p:cTn>
              <p:nextCondLst>
                <p:cond evt="onClick" delay="0">
                  <p:tgtEl>
                    <p:spTgt spid="34823"/>
                  </p:tgtEl>
                </p:cond>
              </p:nextCondLst>
            </p:seq>
            <p:seq concurrent="1" nextAc="seek">
              <p:cTn id="137" restart="whenNotActive" fill="hold" evtFilter="cancelBubble" nodeType="interactiveSeq">
                <p:stCondLst>
                  <p:cond evt="onClick" delay="0">
                    <p:tgtEl>
                      <p:spTgt spid="44"/>
                    </p:tgtEl>
                  </p:cond>
                </p:stCondLst>
                <p:endSync evt="end" delay="0">
                  <p:rtn val="all"/>
                </p:endSync>
                <p:childTnLst>
                  <p:par>
                    <p:cTn id="138" fill="hold">
                      <p:stCondLst>
                        <p:cond delay="0"/>
                      </p:stCondLst>
                      <p:childTnLst>
                        <p:par>
                          <p:cTn id="139" fill="hold">
                            <p:stCondLst>
                              <p:cond delay="0"/>
                            </p:stCondLst>
                            <p:childTnLst>
                              <p:par>
                                <p:cTn id="140" presetID="53" presetClass="exit" presetSubtype="32" fill="hold" grpId="0" nodeType="clickEffect">
                                  <p:stCondLst>
                                    <p:cond delay="0"/>
                                  </p:stCondLst>
                                  <p:childTnLst>
                                    <p:anim calcmode="lin" valueType="num">
                                      <p:cBhvr>
                                        <p:cTn id="141" dur="500"/>
                                        <p:tgtEl>
                                          <p:spTgt spid="44"/>
                                        </p:tgtEl>
                                        <p:attrNameLst>
                                          <p:attrName>ppt_w</p:attrName>
                                        </p:attrNameLst>
                                      </p:cBhvr>
                                      <p:tavLst>
                                        <p:tav tm="0">
                                          <p:val>
                                            <p:strVal val="ppt_w"/>
                                          </p:val>
                                        </p:tav>
                                        <p:tav tm="100000">
                                          <p:val>
                                            <p:fltVal val="0"/>
                                          </p:val>
                                        </p:tav>
                                      </p:tavLst>
                                    </p:anim>
                                    <p:anim calcmode="lin" valueType="num">
                                      <p:cBhvr>
                                        <p:cTn id="142" dur="500"/>
                                        <p:tgtEl>
                                          <p:spTgt spid="44"/>
                                        </p:tgtEl>
                                        <p:attrNameLst>
                                          <p:attrName>ppt_h</p:attrName>
                                        </p:attrNameLst>
                                      </p:cBhvr>
                                      <p:tavLst>
                                        <p:tav tm="0">
                                          <p:val>
                                            <p:strVal val="ppt_h"/>
                                          </p:val>
                                        </p:tav>
                                        <p:tav tm="100000">
                                          <p:val>
                                            <p:fltVal val="0"/>
                                          </p:val>
                                        </p:tav>
                                      </p:tavLst>
                                    </p:anim>
                                    <p:animEffect transition="out" filter="fade">
                                      <p:cBhvr>
                                        <p:cTn id="143" dur="500"/>
                                        <p:tgtEl>
                                          <p:spTgt spid="44"/>
                                        </p:tgtEl>
                                      </p:cBhvr>
                                    </p:animEffect>
                                    <p:set>
                                      <p:cBhvr>
                                        <p:cTn id="144"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45" restart="whenNotActive" fill="hold" evtFilter="cancelBubble" nodeType="interactiveSeq">
                <p:stCondLst>
                  <p:cond evt="onClick" delay="0">
                    <p:tgtEl>
                      <p:spTgt spid="45"/>
                    </p:tgtEl>
                  </p:cond>
                </p:stCondLst>
                <p:endSync evt="end" delay="0">
                  <p:rtn val="all"/>
                </p:endSync>
                <p:childTnLst>
                  <p:par>
                    <p:cTn id="146" fill="hold">
                      <p:stCondLst>
                        <p:cond delay="0"/>
                      </p:stCondLst>
                      <p:childTnLst>
                        <p:par>
                          <p:cTn id="147" fill="hold">
                            <p:stCondLst>
                              <p:cond delay="0"/>
                            </p:stCondLst>
                            <p:childTnLst>
                              <p:par>
                                <p:cTn id="148" presetID="53" presetClass="exit" presetSubtype="32" fill="hold" grpId="0" nodeType="clickEffect">
                                  <p:stCondLst>
                                    <p:cond delay="0"/>
                                  </p:stCondLst>
                                  <p:childTnLst>
                                    <p:anim calcmode="lin" valueType="num">
                                      <p:cBhvr>
                                        <p:cTn id="149" dur="500"/>
                                        <p:tgtEl>
                                          <p:spTgt spid="45"/>
                                        </p:tgtEl>
                                        <p:attrNameLst>
                                          <p:attrName>ppt_w</p:attrName>
                                        </p:attrNameLst>
                                      </p:cBhvr>
                                      <p:tavLst>
                                        <p:tav tm="0">
                                          <p:val>
                                            <p:strVal val="ppt_w"/>
                                          </p:val>
                                        </p:tav>
                                        <p:tav tm="100000">
                                          <p:val>
                                            <p:fltVal val="0"/>
                                          </p:val>
                                        </p:tav>
                                      </p:tavLst>
                                    </p:anim>
                                    <p:anim calcmode="lin" valueType="num">
                                      <p:cBhvr>
                                        <p:cTn id="150" dur="500"/>
                                        <p:tgtEl>
                                          <p:spTgt spid="45"/>
                                        </p:tgtEl>
                                        <p:attrNameLst>
                                          <p:attrName>ppt_h</p:attrName>
                                        </p:attrNameLst>
                                      </p:cBhvr>
                                      <p:tavLst>
                                        <p:tav tm="0">
                                          <p:val>
                                            <p:strVal val="ppt_h"/>
                                          </p:val>
                                        </p:tav>
                                        <p:tav tm="100000">
                                          <p:val>
                                            <p:fltVal val="0"/>
                                          </p:val>
                                        </p:tav>
                                      </p:tavLst>
                                    </p:anim>
                                    <p:animEffect transition="out" filter="fade">
                                      <p:cBhvr>
                                        <p:cTn id="151" dur="500"/>
                                        <p:tgtEl>
                                          <p:spTgt spid="45"/>
                                        </p:tgtEl>
                                      </p:cBhvr>
                                    </p:animEffect>
                                    <p:set>
                                      <p:cBhvr>
                                        <p:cTn id="152"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53" restart="whenNotActive" fill="hold" evtFilter="cancelBubble" nodeType="interactiveSeq">
                <p:stCondLst>
                  <p:cond evt="onClick" delay="0">
                    <p:tgtEl>
                      <p:spTgt spid="46"/>
                    </p:tgtEl>
                  </p:cond>
                </p:stCondLst>
                <p:endSync evt="end" delay="0">
                  <p:rtn val="all"/>
                </p:endSync>
                <p:childTnLst>
                  <p:par>
                    <p:cTn id="154" fill="hold">
                      <p:stCondLst>
                        <p:cond delay="0"/>
                      </p:stCondLst>
                      <p:childTnLst>
                        <p:par>
                          <p:cTn id="155" fill="hold">
                            <p:stCondLst>
                              <p:cond delay="0"/>
                            </p:stCondLst>
                            <p:childTnLst>
                              <p:par>
                                <p:cTn id="156" presetID="53" presetClass="exit" presetSubtype="32" fill="hold" grpId="0" nodeType="clickEffect">
                                  <p:stCondLst>
                                    <p:cond delay="0"/>
                                  </p:stCondLst>
                                  <p:childTnLst>
                                    <p:anim calcmode="lin" valueType="num">
                                      <p:cBhvr>
                                        <p:cTn id="157" dur="500"/>
                                        <p:tgtEl>
                                          <p:spTgt spid="46"/>
                                        </p:tgtEl>
                                        <p:attrNameLst>
                                          <p:attrName>ppt_w</p:attrName>
                                        </p:attrNameLst>
                                      </p:cBhvr>
                                      <p:tavLst>
                                        <p:tav tm="0">
                                          <p:val>
                                            <p:strVal val="ppt_w"/>
                                          </p:val>
                                        </p:tav>
                                        <p:tav tm="100000">
                                          <p:val>
                                            <p:fltVal val="0"/>
                                          </p:val>
                                        </p:tav>
                                      </p:tavLst>
                                    </p:anim>
                                    <p:anim calcmode="lin" valueType="num">
                                      <p:cBhvr>
                                        <p:cTn id="158" dur="500"/>
                                        <p:tgtEl>
                                          <p:spTgt spid="46"/>
                                        </p:tgtEl>
                                        <p:attrNameLst>
                                          <p:attrName>ppt_h</p:attrName>
                                        </p:attrNameLst>
                                      </p:cBhvr>
                                      <p:tavLst>
                                        <p:tav tm="0">
                                          <p:val>
                                            <p:strVal val="ppt_h"/>
                                          </p:val>
                                        </p:tav>
                                        <p:tav tm="100000">
                                          <p:val>
                                            <p:fltVal val="0"/>
                                          </p:val>
                                        </p:tav>
                                      </p:tavLst>
                                    </p:anim>
                                    <p:animEffect transition="out" filter="fade">
                                      <p:cBhvr>
                                        <p:cTn id="159" dur="500"/>
                                        <p:tgtEl>
                                          <p:spTgt spid="46"/>
                                        </p:tgtEl>
                                      </p:cBhvr>
                                    </p:animEffect>
                                    <p:set>
                                      <p:cBhvr>
                                        <p:cTn id="160"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1" restart="whenNotActive" fill="hold" evtFilter="cancelBubble" nodeType="interactiveSeq">
                <p:stCondLst>
                  <p:cond evt="onClick" delay="0">
                    <p:tgtEl>
                      <p:spTgt spid="47"/>
                    </p:tgtEl>
                  </p:cond>
                </p:stCondLst>
                <p:endSync evt="end" delay="0">
                  <p:rtn val="all"/>
                </p:endSync>
                <p:childTnLst>
                  <p:par>
                    <p:cTn id="162" fill="hold">
                      <p:stCondLst>
                        <p:cond delay="0"/>
                      </p:stCondLst>
                      <p:childTnLst>
                        <p:par>
                          <p:cTn id="163" fill="hold">
                            <p:stCondLst>
                              <p:cond delay="0"/>
                            </p:stCondLst>
                            <p:childTnLst>
                              <p:par>
                                <p:cTn id="164" presetID="53" presetClass="exit" presetSubtype="32" fill="hold" grpId="0" nodeType="clickEffect">
                                  <p:stCondLst>
                                    <p:cond delay="0"/>
                                  </p:stCondLst>
                                  <p:childTnLst>
                                    <p:anim calcmode="lin" valueType="num">
                                      <p:cBhvr>
                                        <p:cTn id="165" dur="500"/>
                                        <p:tgtEl>
                                          <p:spTgt spid="47"/>
                                        </p:tgtEl>
                                        <p:attrNameLst>
                                          <p:attrName>ppt_w</p:attrName>
                                        </p:attrNameLst>
                                      </p:cBhvr>
                                      <p:tavLst>
                                        <p:tav tm="0">
                                          <p:val>
                                            <p:strVal val="ppt_w"/>
                                          </p:val>
                                        </p:tav>
                                        <p:tav tm="100000">
                                          <p:val>
                                            <p:fltVal val="0"/>
                                          </p:val>
                                        </p:tav>
                                      </p:tavLst>
                                    </p:anim>
                                    <p:anim calcmode="lin" valueType="num">
                                      <p:cBhvr>
                                        <p:cTn id="166" dur="500"/>
                                        <p:tgtEl>
                                          <p:spTgt spid="47"/>
                                        </p:tgtEl>
                                        <p:attrNameLst>
                                          <p:attrName>ppt_h</p:attrName>
                                        </p:attrNameLst>
                                      </p:cBhvr>
                                      <p:tavLst>
                                        <p:tav tm="0">
                                          <p:val>
                                            <p:strVal val="ppt_h"/>
                                          </p:val>
                                        </p:tav>
                                        <p:tav tm="100000">
                                          <p:val>
                                            <p:fltVal val="0"/>
                                          </p:val>
                                        </p:tav>
                                      </p:tavLst>
                                    </p:anim>
                                    <p:animEffect transition="out" filter="fade">
                                      <p:cBhvr>
                                        <p:cTn id="167" dur="500"/>
                                        <p:tgtEl>
                                          <p:spTgt spid="47"/>
                                        </p:tgtEl>
                                      </p:cBhvr>
                                    </p:animEffect>
                                    <p:set>
                                      <p:cBhvr>
                                        <p:cTn id="168"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69" restart="whenNotActive" fill="hold" evtFilter="cancelBubble" nodeType="interactiveSeq">
                <p:stCondLst>
                  <p:cond evt="onClick" delay="0">
                    <p:tgtEl>
                      <p:spTgt spid="49"/>
                    </p:tgtEl>
                  </p:cond>
                </p:stCondLst>
                <p:endSync evt="end" delay="0">
                  <p:rtn val="all"/>
                </p:endSync>
                <p:childTnLst>
                  <p:par>
                    <p:cTn id="170" fill="hold">
                      <p:stCondLst>
                        <p:cond delay="0"/>
                      </p:stCondLst>
                      <p:childTnLst>
                        <p:par>
                          <p:cTn id="171" fill="hold">
                            <p:stCondLst>
                              <p:cond delay="0"/>
                            </p:stCondLst>
                            <p:childTnLst>
                              <p:par>
                                <p:cTn id="172" presetID="53" presetClass="exit" presetSubtype="32" fill="hold" grpId="0" nodeType="clickEffect">
                                  <p:stCondLst>
                                    <p:cond delay="0"/>
                                  </p:stCondLst>
                                  <p:childTnLst>
                                    <p:anim calcmode="lin" valueType="num">
                                      <p:cBhvr>
                                        <p:cTn id="173" dur="500"/>
                                        <p:tgtEl>
                                          <p:spTgt spid="49"/>
                                        </p:tgtEl>
                                        <p:attrNameLst>
                                          <p:attrName>ppt_w</p:attrName>
                                        </p:attrNameLst>
                                      </p:cBhvr>
                                      <p:tavLst>
                                        <p:tav tm="0">
                                          <p:val>
                                            <p:strVal val="ppt_w"/>
                                          </p:val>
                                        </p:tav>
                                        <p:tav tm="100000">
                                          <p:val>
                                            <p:fltVal val="0"/>
                                          </p:val>
                                        </p:tav>
                                      </p:tavLst>
                                    </p:anim>
                                    <p:anim calcmode="lin" valueType="num">
                                      <p:cBhvr>
                                        <p:cTn id="174" dur="500"/>
                                        <p:tgtEl>
                                          <p:spTgt spid="49"/>
                                        </p:tgtEl>
                                        <p:attrNameLst>
                                          <p:attrName>ppt_h</p:attrName>
                                        </p:attrNameLst>
                                      </p:cBhvr>
                                      <p:tavLst>
                                        <p:tav tm="0">
                                          <p:val>
                                            <p:strVal val="ppt_h"/>
                                          </p:val>
                                        </p:tav>
                                        <p:tav tm="100000">
                                          <p:val>
                                            <p:fltVal val="0"/>
                                          </p:val>
                                        </p:tav>
                                      </p:tavLst>
                                    </p:anim>
                                    <p:animEffect transition="out" filter="fade">
                                      <p:cBhvr>
                                        <p:cTn id="175" dur="500"/>
                                        <p:tgtEl>
                                          <p:spTgt spid="49"/>
                                        </p:tgtEl>
                                      </p:cBhvr>
                                    </p:animEffect>
                                    <p:set>
                                      <p:cBhvr>
                                        <p:cTn id="176"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77" restart="whenNotActive" fill="hold" evtFilter="cancelBubble" nodeType="interactiveSeq">
                <p:stCondLst>
                  <p:cond evt="onClick" delay="0">
                    <p:tgtEl>
                      <p:spTgt spid="50"/>
                    </p:tgtEl>
                  </p:cond>
                </p:stCondLst>
                <p:endSync evt="end" delay="0">
                  <p:rtn val="all"/>
                </p:endSync>
                <p:childTnLst>
                  <p:par>
                    <p:cTn id="178" fill="hold">
                      <p:stCondLst>
                        <p:cond delay="0"/>
                      </p:stCondLst>
                      <p:childTnLst>
                        <p:par>
                          <p:cTn id="179" fill="hold">
                            <p:stCondLst>
                              <p:cond delay="0"/>
                            </p:stCondLst>
                            <p:childTnLst>
                              <p:par>
                                <p:cTn id="180" presetID="53" presetClass="exit" presetSubtype="32" fill="hold" grpId="0" nodeType="clickEffect">
                                  <p:stCondLst>
                                    <p:cond delay="0"/>
                                  </p:stCondLst>
                                  <p:childTnLst>
                                    <p:anim calcmode="lin" valueType="num">
                                      <p:cBhvr>
                                        <p:cTn id="181" dur="500"/>
                                        <p:tgtEl>
                                          <p:spTgt spid="50"/>
                                        </p:tgtEl>
                                        <p:attrNameLst>
                                          <p:attrName>ppt_w</p:attrName>
                                        </p:attrNameLst>
                                      </p:cBhvr>
                                      <p:tavLst>
                                        <p:tav tm="0">
                                          <p:val>
                                            <p:strVal val="ppt_w"/>
                                          </p:val>
                                        </p:tav>
                                        <p:tav tm="100000">
                                          <p:val>
                                            <p:fltVal val="0"/>
                                          </p:val>
                                        </p:tav>
                                      </p:tavLst>
                                    </p:anim>
                                    <p:anim calcmode="lin" valueType="num">
                                      <p:cBhvr>
                                        <p:cTn id="182" dur="500"/>
                                        <p:tgtEl>
                                          <p:spTgt spid="50"/>
                                        </p:tgtEl>
                                        <p:attrNameLst>
                                          <p:attrName>ppt_h</p:attrName>
                                        </p:attrNameLst>
                                      </p:cBhvr>
                                      <p:tavLst>
                                        <p:tav tm="0">
                                          <p:val>
                                            <p:strVal val="ppt_h"/>
                                          </p:val>
                                        </p:tav>
                                        <p:tav tm="100000">
                                          <p:val>
                                            <p:fltVal val="0"/>
                                          </p:val>
                                        </p:tav>
                                      </p:tavLst>
                                    </p:anim>
                                    <p:animEffect transition="out" filter="fade">
                                      <p:cBhvr>
                                        <p:cTn id="183" dur="500"/>
                                        <p:tgtEl>
                                          <p:spTgt spid="50"/>
                                        </p:tgtEl>
                                      </p:cBhvr>
                                    </p:animEffect>
                                    <p:set>
                                      <p:cBhvr>
                                        <p:cTn id="184"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85" restart="whenNotActive" fill="hold" evtFilter="cancelBubble" nodeType="interactiveSeq">
                <p:stCondLst>
                  <p:cond evt="onClick" delay="0">
                    <p:tgtEl>
                      <p:spTgt spid="51"/>
                    </p:tgtEl>
                  </p:cond>
                </p:stCondLst>
                <p:endSync evt="end" delay="0">
                  <p:rtn val="all"/>
                </p:endSync>
                <p:childTnLst>
                  <p:par>
                    <p:cTn id="186" fill="hold">
                      <p:stCondLst>
                        <p:cond delay="0"/>
                      </p:stCondLst>
                      <p:childTnLst>
                        <p:par>
                          <p:cTn id="187" fill="hold">
                            <p:stCondLst>
                              <p:cond delay="0"/>
                            </p:stCondLst>
                            <p:childTnLst>
                              <p:par>
                                <p:cTn id="188" presetID="53" presetClass="exit" presetSubtype="32" fill="hold" grpId="0" nodeType="clickEffect">
                                  <p:stCondLst>
                                    <p:cond delay="0"/>
                                  </p:stCondLst>
                                  <p:childTnLst>
                                    <p:anim calcmode="lin" valueType="num">
                                      <p:cBhvr>
                                        <p:cTn id="189" dur="500"/>
                                        <p:tgtEl>
                                          <p:spTgt spid="51"/>
                                        </p:tgtEl>
                                        <p:attrNameLst>
                                          <p:attrName>ppt_w</p:attrName>
                                        </p:attrNameLst>
                                      </p:cBhvr>
                                      <p:tavLst>
                                        <p:tav tm="0">
                                          <p:val>
                                            <p:strVal val="ppt_w"/>
                                          </p:val>
                                        </p:tav>
                                        <p:tav tm="100000">
                                          <p:val>
                                            <p:fltVal val="0"/>
                                          </p:val>
                                        </p:tav>
                                      </p:tavLst>
                                    </p:anim>
                                    <p:anim calcmode="lin" valueType="num">
                                      <p:cBhvr>
                                        <p:cTn id="190" dur="500"/>
                                        <p:tgtEl>
                                          <p:spTgt spid="51"/>
                                        </p:tgtEl>
                                        <p:attrNameLst>
                                          <p:attrName>ppt_h</p:attrName>
                                        </p:attrNameLst>
                                      </p:cBhvr>
                                      <p:tavLst>
                                        <p:tav tm="0">
                                          <p:val>
                                            <p:strVal val="ppt_h"/>
                                          </p:val>
                                        </p:tav>
                                        <p:tav tm="100000">
                                          <p:val>
                                            <p:fltVal val="0"/>
                                          </p:val>
                                        </p:tav>
                                      </p:tavLst>
                                    </p:anim>
                                    <p:animEffect transition="out" filter="fade">
                                      <p:cBhvr>
                                        <p:cTn id="191" dur="500"/>
                                        <p:tgtEl>
                                          <p:spTgt spid="51"/>
                                        </p:tgtEl>
                                      </p:cBhvr>
                                    </p:animEffect>
                                    <p:set>
                                      <p:cBhvr>
                                        <p:cTn id="19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93" restart="whenNotActive" fill="hold" evtFilter="cancelBubble" nodeType="interactiveSeq">
                <p:stCondLst>
                  <p:cond evt="onClick" delay="0">
                    <p:tgtEl>
                      <p:spTgt spid="52"/>
                    </p:tgtEl>
                  </p:cond>
                </p:stCondLst>
                <p:endSync evt="end" delay="0">
                  <p:rtn val="all"/>
                </p:endSync>
                <p:childTnLst>
                  <p:par>
                    <p:cTn id="194" fill="hold">
                      <p:stCondLst>
                        <p:cond delay="0"/>
                      </p:stCondLst>
                      <p:childTnLst>
                        <p:par>
                          <p:cTn id="195" fill="hold">
                            <p:stCondLst>
                              <p:cond delay="0"/>
                            </p:stCondLst>
                            <p:childTnLst>
                              <p:par>
                                <p:cTn id="196" presetID="53" presetClass="exit" presetSubtype="32" fill="hold" grpId="0" nodeType="clickEffect">
                                  <p:stCondLst>
                                    <p:cond delay="0"/>
                                  </p:stCondLst>
                                  <p:childTnLst>
                                    <p:anim calcmode="lin" valueType="num">
                                      <p:cBhvr>
                                        <p:cTn id="197" dur="500"/>
                                        <p:tgtEl>
                                          <p:spTgt spid="52"/>
                                        </p:tgtEl>
                                        <p:attrNameLst>
                                          <p:attrName>ppt_w</p:attrName>
                                        </p:attrNameLst>
                                      </p:cBhvr>
                                      <p:tavLst>
                                        <p:tav tm="0">
                                          <p:val>
                                            <p:strVal val="ppt_w"/>
                                          </p:val>
                                        </p:tav>
                                        <p:tav tm="100000">
                                          <p:val>
                                            <p:fltVal val="0"/>
                                          </p:val>
                                        </p:tav>
                                      </p:tavLst>
                                    </p:anim>
                                    <p:anim calcmode="lin" valueType="num">
                                      <p:cBhvr>
                                        <p:cTn id="198" dur="500"/>
                                        <p:tgtEl>
                                          <p:spTgt spid="52"/>
                                        </p:tgtEl>
                                        <p:attrNameLst>
                                          <p:attrName>ppt_h</p:attrName>
                                        </p:attrNameLst>
                                      </p:cBhvr>
                                      <p:tavLst>
                                        <p:tav tm="0">
                                          <p:val>
                                            <p:strVal val="ppt_h"/>
                                          </p:val>
                                        </p:tav>
                                        <p:tav tm="100000">
                                          <p:val>
                                            <p:fltVal val="0"/>
                                          </p:val>
                                        </p:tav>
                                      </p:tavLst>
                                    </p:anim>
                                    <p:animEffect transition="out" filter="fade">
                                      <p:cBhvr>
                                        <p:cTn id="199" dur="500"/>
                                        <p:tgtEl>
                                          <p:spTgt spid="52"/>
                                        </p:tgtEl>
                                      </p:cBhvr>
                                    </p:animEffect>
                                    <p:set>
                                      <p:cBhvr>
                                        <p:cTn id="200"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1" restart="whenNotActive" fill="hold" evtFilter="cancelBubble" nodeType="interactiveSeq">
                <p:stCondLst>
                  <p:cond evt="onClick" delay="0">
                    <p:tgtEl>
                      <p:spTgt spid="54"/>
                    </p:tgtEl>
                  </p:cond>
                </p:stCondLst>
                <p:endSync evt="end" delay="0">
                  <p:rtn val="all"/>
                </p:endSync>
                <p:childTnLst>
                  <p:par>
                    <p:cTn id="202" fill="hold">
                      <p:stCondLst>
                        <p:cond delay="0"/>
                      </p:stCondLst>
                      <p:childTnLst>
                        <p:par>
                          <p:cTn id="203" fill="hold">
                            <p:stCondLst>
                              <p:cond delay="0"/>
                            </p:stCondLst>
                            <p:childTnLst>
                              <p:par>
                                <p:cTn id="204" presetID="53" presetClass="exit" presetSubtype="32" fill="hold" grpId="0" nodeType="clickEffect">
                                  <p:stCondLst>
                                    <p:cond delay="0"/>
                                  </p:stCondLst>
                                  <p:childTnLst>
                                    <p:anim calcmode="lin" valueType="num">
                                      <p:cBhvr>
                                        <p:cTn id="205" dur="500"/>
                                        <p:tgtEl>
                                          <p:spTgt spid="54"/>
                                        </p:tgtEl>
                                        <p:attrNameLst>
                                          <p:attrName>ppt_w</p:attrName>
                                        </p:attrNameLst>
                                      </p:cBhvr>
                                      <p:tavLst>
                                        <p:tav tm="0">
                                          <p:val>
                                            <p:strVal val="ppt_w"/>
                                          </p:val>
                                        </p:tav>
                                        <p:tav tm="100000">
                                          <p:val>
                                            <p:fltVal val="0"/>
                                          </p:val>
                                        </p:tav>
                                      </p:tavLst>
                                    </p:anim>
                                    <p:anim calcmode="lin" valueType="num">
                                      <p:cBhvr>
                                        <p:cTn id="206" dur="500"/>
                                        <p:tgtEl>
                                          <p:spTgt spid="54"/>
                                        </p:tgtEl>
                                        <p:attrNameLst>
                                          <p:attrName>ppt_h</p:attrName>
                                        </p:attrNameLst>
                                      </p:cBhvr>
                                      <p:tavLst>
                                        <p:tav tm="0">
                                          <p:val>
                                            <p:strVal val="ppt_h"/>
                                          </p:val>
                                        </p:tav>
                                        <p:tav tm="100000">
                                          <p:val>
                                            <p:fltVal val="0"/>
                                          </p:val>
                                        </p:tav>
                                      </p:tavLst>
                                    </p:anim>
                                    <p:animEffect transition="out" filter="fade">
                                      <p:cBhvr>
                                        <p:cTn id="207" dur="500"/>
                                        <p:tgtEl>
                                          <p:spTgt spid="54"/>
                                        </p:tgtEl>
                                      </p:cBhvr>
                                    </p:animEffect>
                                    <p:set>
                                      <p:cBhvr>
                                        <p:cTn id="208"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09" restart="whenNotActive" fill="hold" evtFilter="cancelBubble" nodeType="interactiveSeq">
                <p:stCondLst>
                  <p:cond evt="onClick" delay="0">
                    <p:tgtEl>
                      <p:spTgt spid="55"/>
                    </p:tgtEl>
                  </p:cond>
                </p:stCondLst>
                <p:endSync evt="end" delay="0">
                  <p:rtn val="all"/>
                </p:endSync>
                <p:childTnLst>
                  <p:par>
                    <p:cTn id="210" fill="hold">
                      <p:stCondLst>
                        <p:cond delay="0"/>
                      </p:stCondLst>
                      <p:childTnLst>
                        <p:par>
                          <p:cTn id="211" fill="hold">
                            <p:stCondLst>
                              <p:cond delay="0"/>
                            </p:stCondLst>
                            <p:childTnLst>
                              <p:par>
                                <p:cTn id="212" presetID="53" presetClass="exit" presetSubtype="32" fill="hold" grpId="0" nodeType="clickEffect">
                                  <p:stCondLst>
                                    <p:cond delay="0"/>
                                  </p:stCondLst>
                                  <p:childTnLst>
                                    <p:anim calcmode="lin" valueType="num">
                                      <p:cBhvr>
                                        <p:cTn id="213" dur="500"/>
                                        <p:tgtEl>
                                          <p:spTgt spid="55"/>
                                        </p:tgtEl>
                                        <p:attrNameLst>
                                          <p:attrName>ppt_w</p:attrName>
                                        </p:attrNameLst>
                                      </p:cBhvr>
                                      <p:tavLst>
                                        <p:tav tm="0">
                                          <p:val>
                                            <p:strVal val="ppt_w"/>
                                          </p:val>
                                        </p:tav>
                                        <p:tav tm="100000">
                                          <p:val>
                                            <p:fltVal val="0"/>
                                          </p:val>
                                        </p:tav>
                                      </p:tavLst>
                                    </p:anim>
                                    <p:anim calcmode="lin" valueType="num">
                                      <p:cBhvr>
                                        <p:cTn id="214" dur="500"/>
                                        <p:tgtEl>
                                          <p:spTgt spid="55"/>
                                        </p:tgtEl>
                                        <p:attrNameLst>
                                          <p:attrName>ppt_h</p:attrName>
                                        </p:attrNameLst>
                                      </p:cBhvr>
                                      <p:tavLst>
                                        <p:tav tm="0">
                                          <p:val>
                                            <p:strVal val="ppt_h"/>
                                          </p:val>
                                        </p:tav>
                                        <p:tav tm="100000">
                                          <p:val>
                                            <p:fltVal val="0"/>
                                          </p:val>
                                        </p:tav>
                                      </p:tavLst>
                                    </p:anim>
                                    <p:animEffect transition="out" filter="fade">
                                      <p:cBhvr>
                                        <p:cTn id="215" dur="500"/>
                                        <p:tgtEl>
                                          <p:spTgt spid="55"/>
                                        </p:tgtEl>
                                      </p:cBhvr>
                                    </p:animEffect>
                                    <p:set>
                                      <p:cBhvr>
                                        <p:cTn id="216"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17" restart="whenNotActive" fill="hold" evtFilter="cancelBubble" nodeType="interactiveSeq">
                <p:stCondLst>
                  <p:cond evt="onClick" delay="0">
                    <p:tgtEl>
                      <p:spTgt spid="56"/>
                    </p:tgtEl>
                  </p:cond>
                </p:stCondLst>
                <p:endSync evt="end" delay="0">
                  <p:rtn val="all"/>
                </p:endSync>
                <p:childTnLst>
                  <p:par>
                    <p:cTn id="218" fill="hold">
                      <p:stCondLst>
                        <p:cond delay="0"/>
                      </p:stCondLst>
                      <p:childTnLst>
                        <p:par>
                          <p:cTn id="219" fill="hold">
                            <p:stCondLst>
                              <p:cond delay="0"/>
                            </p:stCondLst>
                            <p:childTnLst>
                              <p:par>
                                <p:cTn id="220" presetID="53" presetClass="exit" presetSubtype="32" fill="hold" grpId="0" nodeType="clickEffect">
                                  <p:stCondLst>
                                    <p:cond delay="0"/>
                                  </p:stCondLst>
                                  <p:childTnLst>
                                    <p:anim calcmode="lin" valueType="num">
                                      <p:cBhvr>
                                        <p:cTn id="221" dur="500"/>
                                        <p:tgtEl>
                                          <p:spTgt spid="56"/>
                                        </p:tgtEl>
                                        <p:attrNameLst>
                                          <p:attrName>ppt_w</p:attrName>
                                        </p:attrNameLst>
                                      </p:cBhvr>
                                      <p:tavLst>
                                        <p:tav tm="0">
                                          <p:val>
                                            <p:strVal val="ppt_w"/>
                                          </p:val>
                                        </p:tav>
                                        <p:tav tm="100000">
                                          <p:val>
                                            <p:fltVal val="0"/>
                                          </p:val>
                                        </p:tav>
                                      </p:tavLst>
                                    </p:anim>
                                    <p:anim calcmode="lin" valueType="num">
                                      <p:cBhvr>
                                        <p:cTn id="222" dur="500"/>
                                        <p:tgtEl>
                                          <p:spTgt spid="56"/>
                                        </p:tgtEl>
                                        <p:attrNameLst>
                                          <p:attrName>ppt_h</p:attrName>
                                        </p:attrNameLst>
                                      </p:cBhvr>
                                      <p:tavLst>
                                        <p:tav tm="0">
                                          <p:val>
                                            <p:strVal val="ppt_h"/>
                                          </p:val>
                                        </p:tav>
                                        <p:tav tm="100000">
                                          <p:val>
                                            <p:fltVal val="0"/>
                                          </p:val>
                                        </p:tav>
                                      </p:tavLst>
                                    </p:anim>
                                    <p:animEffect transition="out" filter="fade">
                                      <p:cBhvr>
                                        <p:cTn id="223" dur="500"/>
                                        <p:tgtEl>
                                          <p:spTgt spid="56"/>
                                        </p:tgtEl>
                                      </p:cBhvr>
                                    </p:animEffect>
                                    <p:set>
                                      <p:cBhvr>
                                        <p:cTn id="224"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25" restart="whenNotActive" fill="hold" evtFilter="cancelBubble" nodeType="interactiveSeq">
                <p:stCondLst>
                  <p:cond evt="onClick" delay="0">
                    <p:tgtEl>
                      <p:spTgt spid="60"/>
                    </p:tgtEl>
                  </p:cond>
                </p:stCondLst>
                <p:endSync evt="end" delay="0">
                  <p:rtn val="all"/>
                </p:endSync>
                <p:childTnLst>
                  <p:par>
                    <p:cTn id="226" fill="hold">
                      <p:stCondLst>
                        <p:cond delay="0"/>
                      </p:stCondLst>
                      <p:childTnLst>
                        <p:par>
                          <p:cTn id="227" fill="hold">
                            <p:stCondLst>
                              <p:cond delay="0"/>
                            </p:stCondLst>
                            <p:childTnLst>
                              <p:par>
                                <p:cTn id="228" presetID="53" presetClass="exit" presetSubtype="32" fill="hold" grpId="0" nodeType="clickEffect">
                                  <p:stCondLst>
                                    <p:cond delay="0"/>
                                  </p:stCondLst>
                                  <p:childTnLst>
                                    <p:anim calcmode="lin" valueType="num">
                                      <p:cBhvr>
                                        <p:cTn id="229" dur="500"/>
                                        <p:tgtEl>
                                          <p:spTgt spid="60"/>
                                        </p:tgtEl>
                                        <p:attrNameLst>
                                          <p:attrName>ppt_w</p:attrName>
                                        </p:attrNameLst>
                                      </p:cBhvr>
                                      <p:tavLst>
                                        <p:tav tm="0">
                                          <p:val>
                                            <p:strVal val="ppt_w"/>
                                          </p:val>
                                        </p:tav>
                                        <p:tav tm="100000">
                                          <p:val>
                                            <p:fltVal val="0"/>
                                          </p:val>
                                        </p:tav>
                                      </p:tavLst>
                                    </p:anim>
                                    <p:anim calcmode="lin" valueType="num">
                                      <p:cBhvr>
                                        <p:cTn id="230" dur="500"/>
                                        <p:tgtEl>
                                          <p:spTgt spid="60"/>
                                        </p:tgtEl>
                                        <p:attrNameLst>
                                          <p:attrName>ppt_h</p:attrName>
                                        </p:attrNameLst>
                                      </p:cBhvr>
                                      <p:tavLst>
                                        <p:tav tm="0">
                                          <p:val>
                                            <p:strVal val="ppt_h"/>
                                          </p:val>
                                        </p:tav>
                                        <p:tav tm="100000">
                                          <p:val>
                                            <p:fltVal val="0"/>
                                          </p:val>
                                        </p:tav>
                                      </p:tavLst>
                                    </p:anim>
                                    <p:animEffect transition="out" filter="fade">
                                      <p:cBhvr>
                                        <p:cTn id="231" dur="500"/>
                                        <p:tgtEl>
                                          <p:spTgt spid="60"/>
                                        </p:tgtEl>
                                      </p:cBhvr>
                                    </p:animEffect>
                                    <p:set>
                                      <p:cBhvr>
                                        <p:cTn id="232"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33" restart="whenNotActive" fill="hold" evtFilter="cancelBubble" nodeType="interactiveSeq">
                <p:stCondLst>
                  <p:cond evt="onClick" delay="0">
                    <p:tgtEl>
                      <p:spTgt spid="61"/>
                    </p:tgtEl>
                  </p:cond>
                </p:stCondLst>
                <p:endSync evt="end" delay="0">
                  <p:rtn val="all"/>
                </p:endSync>
                <p:childTnLst>
                  <p:par>
                    <p:cTn id="234" fill="hold">
                      <p:stCondLst>
                        <p:cond delay="0"/>
                      </p:stCondLst>
                      <p:childTnLst>
                        <p:par>
                          <p:cTn id="235" fill="hold">
                            <p:stCondLst>
                              <p:cond delay="0"/>
                            </p:stCondLst>
                            <p:childTnLst>
                              <p:par>
                                <p:cTn id="236" presetID="53" presetClass="exit" presetSubtype="32" fill="hold" grpId="0" nodeType="clickEffect">
                                  <p:stCondLst>
                                    <p:cond delay="0"/>
                                  </p:stCondLst>
                                  <p:childTnLst>
                                    <p:anim calcmode="lin" valueType="num">
                                      <p:cBhvr>
                                        <p:cTn id="237" dur="500"/>
                                        <p:tgtEl>
                                          <p:spTgt spid="61"/>
                                        </p:tgtEl>
                                        <p:attrNameLst>
                                          <p:attrName>ppt_w</p:attrName>
                                        </p:attrNameLst>
                                      </p:cBhvr>
                                      <p:tavLst>
                                        <p:tav tm="0">
                                          <p:val>
                                            <p:strVal val="ppt_w"/>
                                          </p:val>
                                        </p:tav>
                                        <p:tav tm="100000">
                                          <p:val>
                                            <p:fltVal val="0"/>
                                          </p:val>
                                        </p:tav>
                                      </p:tavLst>
                                    </p:anim>
                                    <p:anim calcmode="lin" valueType="num">
                                      <p:cBhvr>
                                        <p:cTn id="238" dur="500"/>
                                        <p:tgtEl>
                                          <p:spTgt spid="61"/>
                                        </p:tgtEl>
                                        <p:attrNameLst>
                                          <p:attrName>ppt_h</p:attrName>
                                        </p:attrNameLst>
                                      </p:cBhvr>
                                      <p:tavLst>
                                        <p:tav tm="0">
                                          <p:val>
                                            <p:strVal val="ppt_h"/>
                                          </p:val>
                                        </p:tav>
                                        <p:tav tm="100000">
                                          <p:val>
                                            <p:fltVal val="0"/>
                                          </p:val>
                                        </p:tav>
                                      </p:tavLst>
                                    </p:anim>
                                    <p:animEffect transition="out" filter="fade">
                                      <p:cBhvr>
                                        <p:cTn id="239" dur="500"/>
                                        <p:tgtEl>
                                          <p:spTgt spid="61"/>
                                        </p:tgtEl>
                                      </p:cBhvr>
                                    </p:animEffect>
                                    <p:set>
                                      <p:cBhvr>
                                        <p:cTn id="240"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241" restart="whenNotActive" fill="hold" evtFilter="cancelBubble" nodeType="interactiveSeq">
                <p:stCondLst>
                  <p:cond evt="onClick" delay="0">
                    <p:tgtEl>
                      <p:spTgt spid="57"/>
                    </p:tgtEl>
                  </p:cond>
                </p:stCondLst>
                <p:endSync evt="end" delay="0">
                  <p:rtn val="all"/>
                </p:endSync>
                <p:childTnLst>
                  <p:par>
                    <p:cTn id="242" fill="hold">
                      <p:stCondLst>
                        <p:cond delay="0"/>
                      </p:stCondLst>
                      <p:childTnLst>
                        <p:par>
                          <p:cTn id="243" fill="hold">
                            <p:stCondLst>
                              <p:cond delay="0"/>
                            </p:stCondLst>
                            <p:childTnLst>
                              <p:par>
                                <p:cTn id="244" presetID="53" presetClass="exit" presetSubtype="32" fill="hold" grpId="0" nodeType="clickEffect">
                                  <p:stCondLst>
                                    <p:cond delay="0"/>
                                  </p:stCondLst>
                                  <p:childTnLst>
                                    <p:anim calcmode="lin" valueType="num">
                                      <p:cBhvr>
                                        <p:cTn id="245" dur="500"/>
                                        <p:tgtEl>
                                          <p:spTgt spid="57"/>
                                        </p:tgtEl>
                                        <p:attrNameLst>
                                          <p:attrName>ppt_w</p:attrName>
                                        </p:attrNameLst>
                                      </p:cBhvr>
                                      <p:tavLst>
                                        <p:tav tm="0">
                                          <p:val>
                                            <p:strVal val="ppt_w"/>
                                          </p:val>
                                        </p:tav>
                                        <p:tav tm="100000">
                                          <p:val>
                                            <p:fltVal val="0"/>
                                          </p:val>
                                        </p:tav>
                                      </p:tavLst>
                                    </p:anim>
                                    <p:anim calcmode="lin" valueType="num">
                                      <p:cBhvr>
                                        <p:cTn id="246" dur="500"/>
                                        <p:tgtEl>
                                          <p:spTgt spid="57"/>
                                        </p:tgtEl>
                                        <p:attrNameLst>
                                          <p:attrName>ppt_h</p:attrName>
                                        </p:attrNameLst>
                                      </p:cBhvr>
                                      <p:tavLst>
                                        <p:tav tm="0">
                                          <p:val>
                                            <p:strVal val="ppt_h"/>
                                          </p:val>
                                        </p:tav>
                                        <p:tav tm="100000">
                                          <p:val>
                                            <p:fltVal val="0"/>
                                          </p:val>
                                        </p:tav>
                                      </p:tavLst>
                                    </p:anim>
                                    <p:animEffect transition="out" filter="fade">
                                      <p:cBhvr>
                                        <p:cTn id="247" dur="500"/>
                                        <p:tgtEl>
                                          <p:spTgt spid="57"/>
                                        </p:tgtEl>
                                      </p:cBhvr>
                                    </p:animEffect>
                                    <p:set>
                                      <p:cBhvr>
                                        <p:cTn id="248"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49" restart="whenNotActive" fill="hold" evtFilter="cancelBubble" nodeType="interactiveSeq">
                <p:stCondLst>
                  <p:cond evt="onClick" delay="0">
                    <p:tgtEl>
                      <p:spTgt spid="62"/>
                    </p:tgtEl>
                  </p:cond>
                </p:stCondLst>
                <p:endSync evt="end" delay="0">
                  <p:rtn val="all"/>
                </p:endSync>
                <p:childTnLst>
                  <p:par>
                    <p:cTn id="250" fill="hold">
                      <p:stCondLst>
                        <p:cond delay="0"/>
                      </p:stCondLst>
                      <p:childTnLst>
                        <p:par>
                          <p:cTn id="251" fill="hold">
                            <p:stCondLst>
                              <p:cond delay="0"/>
                            </p:stCondLst>
                            <p:childTnLst>
                              <p:par>
                                <p:cTn id="252" presetID="53" presetClass="exit" presetSubtype="32" fill="hold" grpId="0" nodeType="clickEffect">
                                  <p:stCondLst>
                                    <p:cond delay="0"/>
                                  </p:stCondLst>
                                  <p:childTnLst>
                                    <p:anim calcmode="lin" valueType="num">
                                      <p:cBhvr>
                                        <p:cTn id="253" dur="500"/>
                                        <p:tgtEl>
                                          <p:spTgt spid="62"/>
                                        </p:tgtEl>
                                        <p:attrNameLst>
                                          <p:attrName>ppt_w</p:attrName>
                                        </p:attrNameLst>
                                      </p:cBhvr>
                                      <p:tavLst>
                                        <p:tav tm="0">
                                          <p:val>
                                            <p:strVal val="ppt_w"/>
                                          </p:val>
                                        </p:tav>
                                        <p:tav tm="100000">
                                          <p:val>
                                            <p:fltVal val="0"/>
                                          </p:val>
                                        </p:tav>
                                      </p:tavLst>
                                    </p:anim>
                                    <p:anim calcmode="lin" valueType="num">
                                      <p:cBhvr>
                                        <p:cTn id="254" dur="500"/>
                                        <p:tgtEl>
                                          <p:spTgt spid="62"/>
                                        </p:tgtEl>
                                        <p:attrNameLst>
                                          <p:attrName>ppt_h</p:attrName>
                                        </p:attrNameLst>
                                      </p:cBhvr>
                                      <p:tavLst>
                                        <p:tav tm="0">
                                          <p:val>
                                            <p:strVal val="ppt_h"/>
                                          </p:val>
                                        </p:tav>
                                        <p:tav tm="100000">
                                          <p:val>
                                            <p:fltVal val="0"/>
                                          </p:val>
                                        </p:tav>
                                      </p:tavLst>
                                    </p:anim>
                                    <p:animEffect transition="out" filter="fade">
                                      <p:cBhvr>
                                        <p:cTn id="255" dur="500"/>
                                        <p:tgtEl>
                                          <p:spTgt spid="62"/>
                                        </p:tgtEl>
                                      </p:cBhvr>
                                    </p:animEffect>
                                    <p:set>
                                      <p:cBhvr>
                                        <p:cTn id="256"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257" restart="whenNotActive" fill="hold" evtFilter="cancelBubble" nodeType="interactiveSeq">
                <p:stCondLst>
                  <p:cond evt="onClick" delay="0">
                    <p:tgtEl>
                      <p:spTgt spid="36"/>
                    </p:tgtEl>
                  </p:cond>
                </p:stCondLst>
                <p:endSync evt="end" delay="0">
                  <p:rtn val="all"/>
                </p:endSync>
                <p:childTnLst>
                  <p:par>
                    <p:cTn id="258" fill="hold">
                      <p:stCondLst>
                        <p:cond delay="0"/>
                      </p:stCondLst>
                      <p:childTnLst>
                        <p:par>
                          <p:cTn id="259" fill="hold">
                            <p:stCondLst>
                              <p:cond delay="0"/>
                            </p:stCondLst>
                            <p:childTnLst>
                              <p:par>
                                <p:cTn id="260" presetID="53" presetClass="exit" presetSubtype="32" fill="hold" grpId="0" nodeType="clickEffect">
                                  <p:stCondLst>
                                    <p:cond delay="0"/>
                                  </p:stCondLst>
                                  <p:childTnLst>
                                    <p:anim calcmode="lin" valueType="num">
                                      <p:cBhvr>
                                        <p:cTn id="261" dur="500"/>
                                        <p:tgtEl>
                                          <p:spTgt spid="36"/>
                                        </p:tgtEl>
                                        <p:attrNameLst>
                                          <p:attrName>ppt_w</p:attrName>
                                        </p:attrNameLst>
                                      </p:cBhvr>
                                      <p:tavLst>
                                        <p:tav tm="0">
                                          <p:val>
                                            <p:strVal val="ppt_w"/>
                                          </p:val>
                                        </p:tav>
                                        <p:tav tm="100000">
                                          <p:val>
                                            <p:fltVal val="0"/>
                                          </p:val>
                                        </p:tav>
                                      </p:tavLst>
                                    </p:anim>
                                    <p:anim calcmode="lin" valueType="num">
                                      <p:cBhvr>
                                        <p:cTn id="262" dur="500"/>
                                        <p:tgtEl>
                                          <p:spTgt spid="36"/>
                                        </p:tgtEl>
                                        <p:attrNameLst>
                                          <p:attrName>ppt_h</p:attrName>
                                        </p:attrNameLst>
                                      </p:cBhvr>
                                      <p:tavLst>
                                        <p:tav tm="0">
                                          <p:val>
                                            <p:strVal val="ppt_h"/>
                                          </p:val>
                                        </p:tav>
                                        <p:tav tm="100000">
                                          <p:val>
                                            <p:fltVal val="0"/>
                                          </p:val>
                                        </p:tav>
                                      </p:tavLst>
                                    </p:anim>
                                    <p:animEffect transition="out" filter="fade">
                                      <p:cBhvr>
                                        <p:cTn id="263" dur="500"/>
                                        <p:tgtEl>
                                          <p:spTgt spid="36"/>
                                        </p:tgtEl>
                                      </p:cBhvr>
                                    </p:animEffect>
                                    <p:set>
                                      <p:cBhvr>
                                        <p:cTn id="264"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49" grpId="0" animBg="1"/>
      <p:bldP spid="49" grpId="1" animBg="1"/>
      <p:bldP spid="50" grpId="0" animBg="1"/>
      <p:bldP spid="50" grpId="1" animBg="1"/>
      <p:bldP spid="51" grpId="0" animBg="1"/>
      <p:bldP spid="51" grpId="1" animBg="1"/>
      <p:bldP spid="52" grpId="0" animBg="1"/>
      <p:bldP spid="52" grpId="1" animBg="1"/>
      <p:bldP spid="54" grpId="0" animBg="1"/>
      <p:bldP spid="54" grpId="1" animBg="1"/>
      <p:bldP spid="55" grpId="0" animBg="1"/>
      <p:bldP spid="55" grpId="1" animBg="1"/>
      <p:bldP spid="56" grpId="0" animBg="1"/>
      <p:bldP spid="56" grpId="1" animBg="1"/>
      <p:bldP spid="57" grpId="0" animBg="1"/>
      <p:bldP spid="57" grpId="1" animBg="1"/>
      <p:bldP spid="60" grpId="0" animBg="1"/>
      <p:bldP spid="60" grpId="1" animBg="1"/>
      <p:bldP spid="61" grpId="0" animBg="1"/>
      <p:bldP spid="61" grpId="1" animBg="1"/>
      <p:bldP spid="62" grpId="0" animBg="1"/>
      <p:bldP spid="62" grpId="1" animBg="1"/>
      <p:bldP spid="34820" grpId="0" animBg="1"/>
      <p:bldP spid="34820" grpId="1" animBg="1"/>
      <p:bldP spid="34821" grpId="0" animBg="1"/>
      <p:bldP spid="34821" grpId="1" animBg="1"/>
      <p:bldP spid="34822" grpId="0" animBg="1"/>
      <p:bldP spid="34822" grpId="1" animBg="1"/>
      <p:bldP spid="34823" grpId="0" animBg="1"/>
      <p:bldP spid="34823" grpId="1" animBg="1"/>
      <p:bldP spid="44" grpId="0" animBg="1"/>
      <p:bldP spid="44" grpId="1" animBg="1"/>
      <p:bldP spid="45" grpId="0" animBg="1"/>
      <p:bldP spid="45" grpId="1" animBg="1"/>
      <p:bldP spid="46" grpId="0" animBg="1"/>
      <p:bldP spid="46" grpId="1" animBg="1"/>
      <p:bldP spid="47" grpId="0" animBg="1"/>
      <p:bldP spid="47" grpId="1" animBg="1"/>
      <p:bldP spid="36" grpId="0" animBg="1"/>
      <p:bldP spid="3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دجنبر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22 يونيو</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 ماي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657558" y="748832"/>
            <a:ext cx="8876884"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تاريخ اليوم العالمي للغة العربية ؟</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476831" y="5524731"/>
            <a:ext cx="10377353" cy="1107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وقع الاختيار على هذا التاريخ للاحتفاء باللغة العربية لأنه اليوم الذي اتخذت فيه الجمعية العامة للأمم المتحدة في عام 1973 قرارها التاريخي بأن تكون اللغة العربية لغة رسمية سادسة في المنظمة. و الله تعالى في القرآن العظيم شرف اللسان العربي قبل ذلك و أسل رسالته بلسان عربي مبين.</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3" name="Pentagone 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996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الشافعي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الفرزدق</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نواس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لمن ينسب البيت الشعري : </a:t>
            </a:r>
          </a:p>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فَقُل لِمَن يَدَّعي في العِلمِ فَلسَفَةً -- حَفِظتَ شَيئاً وَغابَت عَنكَ أَشياءُ</a:t>
            </a: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44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ابن خلدون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 القاهر الجرجاني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ابن سينا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هو اسم مؤسس علم البلاغة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البلاغة هي العلم الذي تُعرف به فصاحة الكلام، مع مناسبته للمقام، ووفائه بالمعنى المراد مع جمال الأسلوب. و العالم الجرجاني فارسي الأصل، توفي 471هـ.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231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الشافعي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 الحميد الكاتب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العتاهية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الذي ألَّف أسلوب الرسائل في الأدب العربي؟</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202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الضاد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الصاد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العرب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اللقب الذي اشتهرت به اللغة العربية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Rectangle 12"/>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لأنها اللغة الوحيدة التي تحتوي على هذا الحرف.</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8508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a:t>
            </a:r>
            <a:r>
              <a:rPr lang="ar-M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البيقونية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a:t>
            </a:r>
            <a:r>
              <a:rPr lang="ar-M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الجمزورية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الأجرومية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في قواعد اللغة العربية يعتبر مدخلا و مرجعا مختصرا ؟</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Rectangle 12"/>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نسبة للإمام ابنِ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آجُرُّوم</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الصِّنهاجي الفاسي، درسَ بفاس، وَوُصِف بالإمامة في علم النّحو، وكان على قدرٍ كبيرٍ من الصّلاح توفي 723 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626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صاحب أول معجم في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أبو عبد الرحمن الخليل بن أحمد الفراهيدي البصري، وواضع أول معجم للعربية وأسماه العين، واحد من أوائل المعاجم المعروفة بجميع اللغات. شخصية فائقة الذكاء. اكتشف علم العروض و اشتغل في علوم كثيرة، توفي 170هـ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167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indefinite"/>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أذكر ثلاثا من أسماء الأسد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7" name="AutoShape 4">
            <a:extLst>
              <a:ext uri="{FF2B5EF4-FFF2-40B4-BE49-F238E27FC236}">
                <a16:creationId xmlns:a16="http://schemas.microsoft.com/office/drawing/2014/main" id="{55F254E8-EBB8-4DB4-94B6-277405B88EC2}"/>
              </a:ext>
            </a:extLst>
          </p:cNvPr>
          <p:cNvSpPr>
            <a:spLocks noChangeArrowheads="1"/>
          </p:cNvSpPr>
          <p:nvPr/>
        </p:nvSpPr>
        <p:spPr bwMode="auto">
          <a:xfrm>
            <a:off x="3431835" y="4309239"/>
            <a:ext cx="5328330" cy="1120553"/>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جواب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3074143" y="4374605"/>
            <a:ext cx="5467644" cy="877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smtClean="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مثلا </a:t>
            </a:r>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قسورة – حيدرة – حمزة – حارث – سبُع – هُمام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p>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للأسد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في العربية أكثر من 300 اسما...</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8"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608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0"/>
                                  </p:iterate>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6" presetClass="emph" presetSubtype="0" fill="hold" nodeType="clickEffect">
                                  <p:stCondLst>
                                    <p:cond delay="0"/>
                                  </p:stCondLst>
                                  <p:iterate type="lt">
                                    <p:tmPct val="0"/>
                                  </p:iterate>
                                  <p:childTnLst>
                                    <p:animEffect transition="out" filter="fade">
                                      <p:cBhvr>
                                        <p:cTn id="12" dur="500" tmFilter="0, 0; .2, .5; .8, .5; 1, 0"/>
                                        <p:tgtEl>
                                          <p:spTgt spid="17"/>
                                        </p:tgtEl>
                                      </p:cBhvr>
                                    </p:animEffect>
                                    <p:animScale>
                                      <p:cBhvr>
                                        <p:cTn id="13" dur="250" autoRev="1" fill="hold"/>
                                        <p:tgtEl>
                                          <p:spTgt spid="17"/>
                                        </p:tgtEl>
                                      </p:cBhvr>
                                      <p:by x="105000" y="105000"/>
                                    </p:animScale>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nextCondLst>
                <p:cond evt="onClick" delay="0">
                  <p:tgtEl>
                    <p:spTgt spid="17"/>
                  </p:tgtEl>
                </p:cond>
              </p:nextCondLst>
            </p:seq>
          </p:childTnLst>
        </p:cTn>
      </p:par>
    </p:tnLst>
    <p:bldLst>
      <p:bldP spid="17"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مؤلف علم النحو والإعراب؟</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أمر</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ه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علي بن أبي طالب رضي الله عنه بوضع شيء في النحو لما سمع اللحن، فأراه أبو الأسود ما وضع، فقال علي: "ما أحسن هذا النحو الذي نحوت"، فمن ثم سمي النحو نحواً.</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6245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خط النسخ</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خط الرقعة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الخط الكوفي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22868" y="528035"/>
            <a:ext cx="794626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أقدم الخطوط المعروفة والتي استخدمت في كتابة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0147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المتنبي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أحمد شوقي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حافظ إبراهيم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969913" y="528035"/>
            <a:ext cx="625217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الشاعر الذي لُقب بأمير الشعراء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91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3543939" y="-1897338"/>
            <a:ext cx="5104124" cy="9200896"/>
          </a:xfrm>
          <a:prstGeom prst="rect">
            <a:avLst/>
          </a:prstGeom>
        </p:spPr>
      </p:pic>
      <p:sp>
        <p:nvSpPr>
          <p:cNvPr id="10" name="Rectangle 9"/>
          <p:cNvSpPr/>
          <p:nvPr/>
        </p:nvSpPr>
        <p:spPr>
          <a:xfrm>
            <a:off x="1790163" y="528035"/>
            <a:ext cx="8603088" cy="4369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تحدي: سلسلة </a:t>
            </a:r>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الكلمات </a:t>
            </a:r>
            <a:endPar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تبدأ </a:t>
            </a:r>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المجموعة الأولى باسم حيوان، المجموعة الثانية تبحث عن اسم حيوان يبدأ بالحرف الأخير من اسم الحيوان الأول. مثال: أرنب – بلبل – لبؤة</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855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الواو – الباء - التاء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الواو – الباء - الألف</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الباء – اللام - الكاف</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أحرف القسم هي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42546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 بن أبي طالب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لمن ينسب القول التالي : الخير بالخير والبادي أكرم والشر بالشر والبادي أظلم؟</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0844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أول من وضع قواعد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أبو بشر عمرو بن عثمان بن قَنبْر من مدينة البيضاء بلاد فارس. من شيوخه الخليل بن أحمد الفراهيدي. و هو إمام النحاة و كتابه 'الكتاب'.</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7941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الجميل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السريع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الدائم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يعني اسم عدنان في اللغة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Pentagone 14"/>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اشتق من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العَدَن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وهو الإقامة في مكان معين. وعدنان جدُ العرب</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3"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714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السحر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الغَسَقُ</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500556" y="4494059"/>
            <a:ext cx="342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العتمة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نسمي بالعربية أول ساعات الليل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العربية لغة غنية جدا، فنجد لكل ساعة من الليل اسما. و من بينها : الغـسـق، العتمة، السدفة، الفحمة، البهرة، السَحَر، الغلس.</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720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البحر الواسع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الذاكرة القوية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اللسان الفصيح</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تعني كلمة القاموس في اللغة العربية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283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أُناس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أناسي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جمع كلمة 'إنسان'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كلمة إنسان تجمع على أناسي، استنادا إلى ما ورد في القرآن الكريم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و"أنَاسِيّ</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كثير".</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217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خِلَال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أخِلّاء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خَلاخيلُ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42186" y="528035"/>
            <a:ext cx="790762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جمع كلمة 'خليل'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809299" y="5475889"/>
            <a:ext cx="9718987" cy="733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قد يجمع على ' خُلاّن'. الخِلاَلُ : مُنْفَرَجُ ما بين الشيئين (جاسُوا خِلاَلَ الدِّيار). خَلاخيلُ جمع خَلخال.</a:t>
            </a: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377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indefinite"/>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3934" y="215158"/>
            <a:ext cx="6164132" cy="6164132"/>
          </a:xfrm>
          <a:prstGeom prst="rect">
            <a:avLst/>
          </a:prstGeom>
        </p:spPr>
      </p:pic>
      <p:sp>
        <p:nvSpPr>
          <p:cNvPr id="4" name="Titre 1"/>
          <p:cNvSpPr txBox="1">
            <a:spLocks/>
          </p:cNvSpPr>
          <p:nvPr/>
        </p:nvSpPr>
        <p:spPr>
          <a:xfrm>
            <a:off x="3453205" y="2682979"/>
            <a:ext cx="5277558" cy="2665366"/>
          </a:xfrm>
          <a:prstGeom prst="rect">
            <a:avLst/>
          </a:prstGeom>
          <a:solidFill>
            <a:schemeClr val="bg1"/>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r>
              <a:rPr lang="ar-MA" sz="8800" b="1" dirty="0">
                <a:solidFill>
                  <a:schemeClr val="accent6">
                    <a:lumMod val="75000"/>
                  </a:schemeClr>
                </a:solidFill>
                <a:latin typeface="Ink Brush Arabic_DEMO Textured" pitchFamily="50" charset="-78"/>
                <a:cs typeface="Ink Brush Arabic_DEMO Textured" pitchFamily="50" charset="-78"/>
              </a:rPr>
              <a:t>لسان </a:t>
            </a:r>
            <a:endParaRPr lang="fr-MA" sz="8800" b="1" dirty="0">
              <a:solidFill>
                <a:schemeClr val="accent6">
                  <a:lumMod val="75000"/>
                </a:schemeClr>
              </a:solidFill>
              <a:latin typeface="Ink Brush Arabic_DEMO Textured" pitchFamily="50" charset="-78"/>
              <a:cs typeface="Ink Brush Arabic_DEMO Textured" pitchFamily="50" charset="-78"/>
            </a:endParaRPr>
          </a:p>
          <a:p>
            <a:pPr rtl="1"/>
            <a:r>
              <a:rPr lang="ar-MA" sz="8800" b="1" dirty="0">
                <a:solidFill>
                  <a:schemeClr val="accent6">
                    <a:lumMod val="75000"/>
                  </a:schemeClr>
                </a:solidFill>
                <a:latin typeface="Ink Brush Arabic_DEMO Textured" pitchFamily="50" charset="-78"/>
                <a:cs typeface="Ink Brush Arabic_DEMO Textured" pitchFamily="50" charset="-78"/>
              </a:rPr>
              <a:t>عربي </a:t>
            </a:r>
            <a:r>
              <a:rPr lang="ar-MA" sz="8800" b="1" dirty="0" smtClean="0">
                <a:solidFill>
                  <a:schemeClr val="accent6">
                    <a:lumMod val="75000"/>
                  </a:schemeClr>
                </a:solidFill>
                <a:latin typeface="Ink Brush Arabic_DEMO Textured" pitchFamily="50" charset="-78"/>
                <a:cs typeface="Ink Brush Arabic_DEMO Textured" pitchFamily="50" charset="-78"/>
              </a:rPr>
              <a:t>مبين</a:t>
            </a:r>
            <a:endParaRPr lang="fr-FR" sz="9600" b="1" dirty="0">
              <a:solidFill>
                <a:schemeClr val="accent6">
                  <a:lumMod val="75000"/>
                </a:schemeClr>
              </a:solidFill>
              <a:latin typeface="Ink Brush Arabic_DEMO Textured" pitchFamily="50" charset="-78"/>
              <a:ea typeface="AGA Cordoba V2 قرطبة" panose="02000508020000020004" pitchFamily="2" charset="-78"/>
              <a:cs typeface="Ink Brush Arabic_DEMO Textured" pitchFamily="50" charset="-78"/>
            </a:endParaRP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3709" y="5752831"/>
            <a:ext cx="782600" cy="782600"/>
          </a:xfrm>
          <a:prstGeom prst="rect">
            <a:avLst/>
          </a:prstGeom>
        </p:spPr>
      </p:pic>
      <p:sp>
        <p:nvSpPr>
          <p:cNvPr id="8" name="ZoneTexte 7"/>
          <p:cNvSpPr txBox="1"/>
          <p:nvPr/>
        </p:nvSpPr>
        <p:spPr>
          <a:xfrm>
            <a:off x="9474838" y="6412320"/>
            <a:ext cx="1720343" cy="246221"/>
          </a:xfrm>
          <a:prstGeom prst="rect">
            <a:avLst/>
          </a:prstGeom>
          <a:noFill/>
        </p:spPr>
        <p:txBody>
          <a:bodyPr wrap="none" rtlCol="0">
            <a:spAutoFit/>
          </a:bodyPr>
          <a:lstStyle/>
          <a:p>
            <a:r>
              <a:rPr lang="fr-FR" sz="1000" i="1" dirty="0" smtClean="0">
                <a:solidFill>
                  <a:srgbClr val="0097E2"/>
                </a:solidFill>
                <a:latin typeface="Comic Sans MS" panose="030F0702030302020204" pitchFamily="66" charset="0"/>
              </a:rPr>
              <a:t>tourayaeduc.blogspot.com</a:t>
            </a:r>
            <a:endParaRPr lang="fr-FR" sz="1400" i="1" dirty="0">
              <a:solidFill>
                <a:srgbClr val="0097E2"/>
              </a:solidFill>
              <a:latin typeface="Comic Sans MS" panose="030F0702030302020204" pitchFamily="66" charset="0"/>
            </a:endParaRPr>
          </a:p>
        </p:txBody>
      </p:sp>
      <p:sp>
        <p:nvSpPr>
          <p:cNvPr id="2" name="Titre 1"/>
          <p:cNvSpPr>
            <a:spLocks noGrp="1"/>
          </p:cNvSpPr>
          <p:nvPr>
            <p:ph type="ctrTitle"/>
          </p:nvPr>
        </p:nvSpPr>
        <p:spPr>
          <a:xfrm>
            <a:off x="4692073" y="800686"/>
            <a:ext cx="2807855" cy="1281668"/>
          </a:xfrm>
        </p:spPr>
        <p:txBody>
          <a:bodyPr>
            <a:normAutofit/>
          </a:bodyPr>
          <a:lstStyle/>
          <a:p>
            <a:pPr rtl="1"/>
            <a:r>
              <a:rPr lang="ar-MA" sz="7200" dirty="0" smtClean="0">
                <a:latin typeface="Aref Ruqaa" panose="02000503000000000000" pitchFamily="2" charset="-78"/>
                <a:cs typeface="Aref Ruqaa" panose="02000503000000000000" pitchFamily="2" charset="-78"/>
              </a:rPr>
              <a:t>مسابقة</a:t>
            </a:r>
            <a:endParaRPr lang="fr-FR" dirty="0">
              <a:latin typeface="Aref Ruqaa" panose="02000503000000000000" pitchFamily="2" charset="-78"/>
              <a:cs typeface="Aref Ruqaa" panose="02000503000000000000" pitchFamily="2" charset="-78"/>
            </a:endParaRPr>
          </a:p>
        </p:txBody>
      </p:sp>
    </p:spTree>
    <p:extLst>
      <p:ext uri="{BB962C8B-B14F-4D97-AF65-F5344CB8AC3E}">
        <p14:creationId xmlns:p14="http://schemas.microsoft.com/office/powerpoint/2010/main" val="2698403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720</Words>
  <Application>Microsoft Office PowerPoint</Application>
  <PresentationFormat>Grand écran</PresentationFormat>
  <Paragraphs>156</Paragraphs>
  <Slides>23</Slides>
  <Notes>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23</vt:i4>
      </vt:variant>
    </vt:vector>
  </HeadingPairs>
  <TitlesOfParts>
    <vt:vector size="36" baseType="lpstr">
      <vt:lpstr>AGA Cordoba V2 قرطبة</vt:lpstr>
      <vt:lpstr>Aref Ruqaa</vt:lpstr>
      <vt:lpstr>Arial</vt:lpstr>
      <vt:lpstr>Calibri</vt:lpstr>
      <vt:lpstr>Calibri Light</vt:lpstr>
      <vt:lpstr>Comic Sans MS</vt:lpstr>
      <vt:lpstr>El Messiri</vt:lpstr>
      <vt:lpstr>GE SS Unique Bold</vt:lpstr>
      <vt:lpstr>Ink Brush Arabic_DEMO Textured</vt:lpstr>
      <vt:lpstr>Lemon Brush Personal Use Only T</vt:lpstr>
      <vt:lpstr>Sakkal Majalla</vt:lpstr>
      <vt:lpstr>Traditional Arabic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مسابقة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مسابقة القدس</dc:title>
  <dc:creator>ZOULGAMI Brahim</dc:creator>
  <cp:lastModifiedBy>ibrahim</cp:lastModifiedBy>
  <cp:revision>95</cp:revision>
  <dcterms:created xsi:type="dcterms:W3CDTF">2024-10-22T07:55:42Z</dcterms:created>
  <dcterms:modified xsi:type="dcterms:W3CDTF">2024-12-15T20:49:36Z</dcterms:modified>
</cp:coreProperties>
</file>