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84" r:id="rId2"/>
    <p:sldId id="286" r:id="rId3"/>
    <p:sldId id="259" r:id="rId4"/>
    <p:sldId id="258" r:id="rId5"/>
    <p:sldId id="260" r:id="rId6"/>
    <p:sldId id="261" r:id="rId7"/>
    <p:sldId id="262" r:id="rId8"/>
    <p:sldId id="263" r:id="rId9"/>
    <p:sldId id="264" r:id="rId10"/>
    <p:sldId id="265" r:id="rId11"/>
    <p:sldId id="266" r:id="rId12"/>
    <p:sldId id="272" r:id="rId13"/>
    <p:sldId id="273" r:id="rId14"/>
    <p:sldId id="283" r:id="rId15"/>
    <p:sldId id="274" r:id="rId16"/>
    <p:sldId id="275" r:id="rId17"/>
    <p:sldId id="276" r:id="rId18"/>
    <p:sldId id="277" r:id="rId19"/>
    <p:sldId id="278" r:id="rId20"/>
    <p:sldId id="279" r:id="rId21"/>
    <p:sldId id="280" r:id="rId22"/>
    <p:sldId id="281" r:id="rId23"/>
    <p:sldId id="282" r:id="rId24"/>
    <p:sldId id="287" r:id="rId25"/>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9BBFF"/>
    <a:srgbClr val="FFFFFF"/>
    <a:srgbClr val="0097E2"/>
    <a:srgbClr val="FFCC00"/>
    <a:srgbClr val="FF7C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285" autoAdjust="0"/>
    <p:restoredTop sz="95305" autoAdjust="0"/>
  </p:normalViewPr>
  <p:slideViewPr>
    <p:cSldViewPr snapToGrid="0">
      <p:cViewPr varScale="1">
        <p:scale>
          <a:sx n="105" d="100"/>
          <a:sy n="105" d="100"/>
        </p:scale>
        <p:origin x="480"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AEBB50-6E96-4746-BB14-453B7757C902}" type="datetimeFigureOut">
              <a:rPr lang="fr-FR" smtClean="0"/>
              <a:t>12/05/2025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BB8103B-58A6-42EB-AD3E-1ABC9C465BFC}" type="slidenum">
              <a:rPr lang="fr-FR" smtClean="0"/>
              <a:t>‹N°›</a:t>
            </a:fld>
            <a:endParaRPr lang="fr-FR"/>
          </a:p>
        </p:txBody>
      </p:sp>
    </p:spTree>
    <p:extLst>
      <p:ext uri="{BB962C8B-B14F-4D97-AF65-F5344CB8AC3E}">
        <p14:creationId xmlns:p14="http://schemas.microsoft.com/office/powerpoint/2010/main" val="12109930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a:xfrm>
            <a:off x="381000" y="685800"/>
            <a:ext cx="6096000" cy="3429000"/>
          </a:xfrm>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fld id="{CC6F3EF1-70D3-402D-B2DB-816634A33325}" type="slidenum">
              <a:rPr lang="ar-SA" smtClean="0"/>
              <a:t>3</a:t>
            </a:fld>
            <a:endParaRPr lang="ar-SA"/>
          </a:p>
        </p:txBody>
      </p:sp>
    </p:spTree>
    <p:extLst>
      <p:ext uri="{BB962C8B-B14F-4D97-AF65-F5344CB8AC3E}">
        <p14:creationId xmlns:p14="http://schemas.microsoft.com/office/powerpoint/2010/main" val="21084383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6BB8103B-58A6-42EB-AD3E-1ABC9C465BFC}" type="slidenum">
              <a:rPr lang="fr-FR" smtClean="0"/>
              <a:t>18</a:t>
            </a:fld>
            <a:endParaRPr lang="fr-FR"/>
          </a:p>
        </p:txBody>
      </p:sp>
    </p:spTree>
    <p:extLst>
      <p:ext uri="{BB962C8B-B14F-4D97-AF65-F5344CB8AC3E}">
        <p14:creationId xmlns:p14="http://schemas.microsoft.com/office/powerpoint/2010/main" val="34838376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smtClean="0"/>
              <a:t>Modifiez le style du titre</a:t>
            </a:r>
            <a:endParaRPr lang="fr-F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Modifier le style des sous-titres du masque</a:t>
            </a:r>
            <a:endParaRPr lang="fr-FR"/>
          </a:p>
        </p:txBody>
      </p:sp>
      <p:sp>
        <p:nvSpPr>
          <p:cNvPr id="4" name="Espace réservé de la date 3"/>
          <p:cNvSpPr>
            <a:spLocks noGrp="1"/>
          </p:cNvSpPr>
          <p:nvPr>
            <p:ph type="dt" sz="half" idx="10"/>
          </p:nvPr>
        </p:nvSpPr>
        <p:spPr/>
        <p:txBody>
          <a:bodyPr/>
          <a:lstStyle/>
          <a:p>
            <a:fld id="{7F386C39-9616-4BB6-961B-7412197FA072}" type="datetimeFigureOut">
              <a:rPr lang="fr-FR" smtClean="0"/>
              <a:t>12/05/2025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DCC6CF4-D924-4CBD-ACFF-240B0D058458}" type="slidenum">
              <a:rPr lang="fr-FR" smtClean="0"/>
              <a:t>‹N°›</a:t>
            </a:fld>
            <a:endParaRPr lang="fr-FR"/>
          </a:p>
        </p:txBody>
      </p:sp>
    </p:spTree>
    <p:extLst>
      <p:ext uri="{BB962C8B-B14F-4D97-AF65-F5344CB8AC3E}">
        <p14:creationId xmlns:p14="http://schemas.microsoft.com/office/powerpoint/2010/main" val="9040475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7F386C39-9616-4BB6-961B-7412197FA072}" type="datetimeFigureOut">
              <a:rPr lang="fr-FR" smtClean="0"/>
              <a:t>12/05/2025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DCC6CF4-D924-4CBD-ACFF-240B0D058458}" type="slidenum">
              <a:rPr lang="fr-FR" smtClean="0"/>
              <a:t>‹N°›</a:t>
            </a:fld>
            <a:endParaRPr lang="fr-FR"/>
          </a:p>
        </p:txBody>
      </p:sp>
    </p:spTree>
    <p:extLst>
      <p:ext uri="{BB962C8B-B14F-4D97-AF65-F5344CB8AC3E}">
        <p14:creationId xmlns:p14="http://schemas.microsoft.com/office/powerpoint/2010/main" val="3292558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smtClean="0"/>
              <a:t>Modifiez le style du titre</a:t>
            </a:r>
            <a:endParaRPr lang="fr-F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smtClean="0"/>
              <a:t>Modifier les styles du texte du masque</a:t>
            </a:r>
          </a:p>
        </p:txBody>
      </p:sp>
      <p:sp>
        <p:nvSpPr>
          <p:cNvPr id="4" name="Espace réservé de la date 3"/>
          <p:cNvSpPr>
            <a:spLocks noGrp="1"/>
          </p:cNvSpPr>
          <p:nvPr>
            <p:ph type="dt" sz="half" idx="10"/>
          </p:nvPr>
        </p:nvSpPr>
        <p:spPr/>
        <p:txBody>
          <a:bodyPr/>
          <a:lstStyle/>
          <a:p>
            <a:fld id="{7F386C39-9616-4BB6-961B-7412197FA072}" type="datetimeFigureOut">
              <a:rPr lang="fr-FR" smtClean="0"/>
              <a:t>12/05/2025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DCC6CF4-D924-4CBD-ACFF-240B0D058458}" type="slidenum">
              <a:rPr lang="fr-FR" smtClean="0"/>
              <a:t>‹N°›</a:t>
            </a:fld>
            <a:endParaRPr lang="fr-FR"/>
          </a:p>
        </p:txBody>
      </p:sp>
    </p:spTree>
    <p:extLst>
      <p:ext uri="{BB962C8B-B14F-4D97-AF65-F5344CB8AC3E}">
        <p14:creationId xmlns:p14="http://schemas.microsoft.com/office/powerpoint/2010/main" val="25236038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838200" y="1825625"/>
            <a:ext cx="5181600" cy="435133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6172200" y="1825625"/>
            <a:ext cx="5181600" cy="435133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7F386C39-9616-4BB6-961B-7412197FA072}" type="datetimeFigureOut">
              <a:rPr lang="fr-FR" smtClean="0"/>
              <a:t>12/05/2025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2DCC6CF4-D924-4CBD-ACFF-240B0D058458}" type="slidenum">
              <a:rPr lang="fr-FR" smtClean="0"/>
              <a:t>‹N°›</a:t>
            </a:fld>
            <a:endParaRPr lang="fr-FR"/>
          </a:p>
        </p:txBody>
      </p:sp>
    </p:spTree>
    <p:extLst>
      <p:ext uri="{BB962C8B-B14F-4D97-AF65-F5344CB8AC3E}">
        <p14:creationId xmlns:p14="http://schemas.microsoft.com/office/powerpoint/2010/main" val="7557221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smtClean="0"/>
              <a:t>Modifiez le style du titre</a:t>
            </a:r>
            <a:endParaRPr lang="fr-F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7F386C39-9616-4BB6-961B-7412197FA072}" type="datetimeFigureOut">
              <a:rPr lang="fr-FR" smtClean="0"/>
              <a:t>12/05/2025</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2DCC6CF4-D924-4CBD-ACFF-240B0D058458}" type="slidenum">
              <a:rPr lang="fr-FR" smtClean="0"/>
              <a:t>‹N°›</a:t>
            </a:fld>
            <a:endParaRPr lang="fr-FR"/>
          </a:p>
        </p:txBody>
      </p:sp>
    </p:spTree>
    <p:extLst>
      <p:ext uri="{BB962C8B-B14F-4D97-AF65-F5344CB8AC3E}">
        <p14:creationId xmlns:p14="http://schemas.microsoft.com/office/powerpoint/2010/main" val="22450152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7F386C39-9616-4BB6-961B-7412197FA072}" type="datetimeFigureOut">
              <a:rPr lang="fr-FR" smtClean="0"/>
              <a:t>12/05/2025</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2DCC6CF4-D924-4CBD-ACFF-240B0D058458}" type="slidenum">
              <a:rPr lang="fr-FR" smtClean="0"/>
              <a:t>‹N°›</a:t>
            </a:fld>
            <a:endParaRPr lang="fr-FR"/>
          </a:p>
        </p:txBody>
      </p:sp>
    </p:spTree>
    <p:extLst>
      <p:ext uri="{BB962C8B-B14F-4D97-AF65-F5344CB8AC3E}">
        <p14:creationId xmlns:p14="http://schemas.microsoft.com/office/powerpoint/2010/main" val="19990251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7F386C39-9616-4BB6-961B-7412197FA072}" type="datetimeFigureOut">
              <a:rPr lang="fr-FR" smtClean="0"/>
              <a:t>12/05/2025</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2DCC6CF4-D924-4CBD-ACFF-240B0D058458}" type="slidenum">
              <a:rPr lang="fr-FR" smtClean="0"/>
              <a:t>‹N°›</a:t>
            </a:fld>
            <a:endParaRPr lang="fr-FR"/>
          </a:p>
        </p:txBody>
      </p:sp>
    </p:spTree>
    <p:extLst>
      <p:ext uri="{BB962C8B-B14F-4D97-AF65-F5344CB8AC3E}">
        <p14:creationId xmlns:p14="http://schemas.microsoft.com/office/powerpoint/2010/main" val="23022512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Espace réservé de la date 4"/>
          <p:cNvSpPr>
            <a:spLocks noGrp="1"/>
          </p:cNvSpPr>
          <p:nvPr>
            <p:ph type="dt" sz="half" idx="10"/>
          </p:nvPr>
        </p:nvSpPr>
        <p:spPr/>
        <p:txBody>
          <a:bodyPr/>
          <a:lstStyle/>
          <a:p>
            <a:fld id="{7F386C39-9616-4BB6-961B-7412197FA072}" type="datetimeFigureOut">
              <a:rPr lang="fr-FR" smtClean="0"/>
              <a:t>12/05/2025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2DCC6CF4-D924-4CBD-ACFF-240B0D058458}" type="slidenum">
              <a:rPr lang="fr-FR" smtClean="0"/>
              <a:t>‹N°›</a:t>
            </a:fld>
            <a:endParaRPr lang="fr-FR"/>
          </a:p>
        </p:txBody>
      </p:sp>
    </p:spTree>
    <p:extLst>
      <p:ext uri="{BB962C8B-B14F-4D97-AF65-F5344CB8AC3E}">
        <p14:creationId xmlns:p14="http://schemas.microsoft.com/office/powerpoint/2010/main" val="13280918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Espace réservé de la date 4"/>
          <p:cNvSpPr>
            <a:spLocks noGrp="1"/>
          </p:cNvSpPr>
          <p:nvPr>
            <p:ph type="dt" sz="half" idx="10"/>
          </p:nvPr>
        </p:nvSpPr>
        <p:spPr/>
        <p:txBody>
          <a:bodyPr/>
          <a:lstStyle/>
          <a:p>
            <a:fld id="{7F386C39-9616-4BB6-961B-7412197FA072}" type="datetimeFigureOut">
              <a:rPr lang="fr-FR" smtClean="0"/>
              <a:t>12/05/2025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2DCC6CF4-D924-4CBD-ACFF-240B0D058458}" type="slidenum">
              <a:rPr lang="fr-FR" smtClean="0"/>
              <a:t>‹N°›</a:t>
            </a:fld>
            <a:endParaRPr lang="fr-FR"/>
          </a:p>
        </p:txBody>
      </p:sp>
    </p:spTree>
    <p:extLst>
      <p:ext uri="{BB962C8B-B14F-4D97-AF65-F5344CB8AC3E}">
        <p14:creationId xmlns:p14="http://schemas.microsoft.com/office/powerpoint/2010/main" val="2528695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7F386C39-9616-4BB6-961B-7412197FA072}" type="datetimeFigureOut">
              <a:rPr lang="fr-FR" smtClean="0"/>
              <a:t>12/05/2025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DCC6CF4-D924-4CBD-ACFF-240B0D058458}" type="slidenum">
              <a:rPr lang="fr-FR" smtClean="0"/>
              <a:t>‹N°›</a:t>
            </a:fld>
            <a:endParaRPr lang="fr-FR"/>
          </a:p>
        </p:txBody>
      </p:sp>
    </p:spTree>
    <p:extLst>
      <p:ext uri="{BB962C8B-B14F-4D97-AF65-F5344CB8AC3E}">
        <p14:creationId xmlns:p14="http://schemas.microsoft.com/office/powerpoint/2010/main" val="39161150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7F386C39-9616-4BB6-961B-7412197FA072}" type="datetimeFigureOut">
              <a:rPr lang="fr-FR" smtClean="0"/>
              <a:t>12/05/2025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DCC6CF4-D924-4CBD-ACFF-240B0D058458}" type="slidenum">
              <a:rPr lang="fr-FR" smtClean="0"/>
              <a:t>‹N°›</a:t>
            </a:fld>
            <a:endParaRPr lang="fr-FR"/>
          </a:p>
        </p:txBody>
      </p:sp>
    </p:spTree>
    <p:extLst>
      <p:ext uri="{BB962C8B-B14F-4D97-AF65-F5344CB8AC3E}">
        <p14:creationId xmlns:p14="http://schemas.microsoft.com/office/powerpoint/2010/main" val="17648431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F386C39-9616-4BB6-961B-7412197FA072}" type="datetimeFigureOut">
              <a:rPr lang="fr-FR" smtClean="0"/>
              <a:t>12/05/2025</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CC6CF4-D924-4CBD-ACFF-240B0D058458}" type="slidenum">
              <a:rPr lang="fr-FR" smtClean="0"/>
              <a:t>‹N°›</a:t>
            </a:fld>
            <a:endParaRPr lang="fr-FR"/>
          </a:p>
        </p:txBody>
      </p:sp>
    </p:spTree>
    <p:extLst>
      <p:ext uri="{BB962C8B-B14F-4D97-AF65-F5344CB8AC3E}">
        <p14:creationId xmlns:p14="http://schemas.microsoft.com/office/powerpoint/2010/main" val="42031761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slide" Target="slide8.xml"/><Relationship Id="rId13" Type="http://schemas.openxmlformats.org/officeDocument/2006/relationships/slide" Target="slide13.xml"/><Relationship Id="rId18" Type="http://schemas.openxmlformats.org/officeDocument/2006/relationships/slide" Target="slide18.xml"/><Relationship Id="rId3" Type="http://schemas.openxmlformats.org/officeDocument/2006/relationships/image" Target="../media/image2.png"/><Relationship Id="rId21" Type="http://schemas.openxmlformats.org/officeDocument/2006/relationships/slide" Target="slide21.xml"/><Relationship Id="rId7" Type="http://schemas.openxmlformats.org/officeDocument/2006/relationships/slide" Target="slide7.xml"/><Relationship Id="rId12" Type="http://schemas.openxmlformats.org/officeDocument/2006/relationships/slide" Target="slide12.xml"/><Relationship Id="rId17" Type="http://schemas.openxmlformats.org/officeDocument/2006/relationships/slide" Target="slide17.xml"/><Relationship Id="rId2" Type="http://schemas.openxmlformats.org/officeDocument/2006/relationships/notesSlide" Target="../notesSlides/notesSlide1.xml"/><Relationship Id="rId16" Type="http://schemas.openxmlformats.org/officeDocument/2006/relationships/slide" Target="slide16.xml"/><Relationship Id="rId20" Type="http://schemas.openxmlformats.org/officeDocument/2006/relationships/slide" Target="slide20.xml"/><Relationship Id="rId1" Type="http://schemas.openxmlformats.org/officeDocument/2006/relationships/slideLayout" Target="../slideLayouts/slideLayout7.xml"/><Relationship Id="rId6" Type="http://schemas.openxmlformats.org/officeDocument/2006/relationships/slide" Target="slide6.xml"/><Relationship Id="rId11" Type="http://schemas.openxmlformats.org/officeDocument/2006/relationships/slide" Target="slide11.xml"/><Relationship Id="rId5" Type="http://schemas.openxmlformats.org/officeDocument/2006/relationships/slide" Target="slide5.xml"/><Relationship Id="rId15" Type="http://schemas.openxmlformats.org/officeDocument/2006/relationships/slide" Target="slide15.xml"/><Relationship Id="rId23" Type="http://schemas.openxmlformats.org/officeDocument/2006/relationships/slide" Target="slide23.xml"/><Relationship Id="rId10" Type="http://schemas.openxmlformats.org/officeDocument/2006/relationships/slide" Target="slide10.xml"/><Relationship Id="rId19" Type="http://schemas.openxmlformats.org/officeDocument/2006/relationships/slide" Target="slide19.xml"/><Relationship Id="rId4" Type="http://schemas.openxmlformats.org/officeDocument/2006/relationships/slide" Target="slide4.xml"/><Relationship Id="rId9" Type="http://schemas.openxmlformats.org/officeDocument/2006/relationships/slide" Target="slide9.xml"/><Relationship Id="rId14" Type="http://schemas.openxmlformats.org/officeDocument/2006/relationships/slide" Target="slide14.xml"/><Relationship Id="rId22" Type="http://schemas.openxmlformats.org/officeDocument/2006/relationships/slide" Target="slide22.xml"/></Relationships>
</file>

<file path=ppt/slides/_rels/slide4.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slide" Target="slide3.xml"/></Relationships>
</file>

<file path=ppt/slides/_rels/slide19.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1.xml"/><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6" name="Image 5"/>
          <p:cNvPicPr>
            <a:picLocks noChangeAspect="1"/>
          </p:cNvPicPr>
          <p:nvPr/>
        </p:nvPicPr>
        <p:blipFill>
          <a:blip r:embed="rId2"/>
          <a:stretch>
            <a:fillRect/>
          </a:stretch>
        </p:blipFill>
        <p:spPr>
          <a:xfrm>
            <a:off x="-210430" y="-100505"/>
            <a:ext cx="12612860" cy="7059010"/>
          </a:xfrm>
          <a:prstGeom prst="rect">
            <a:avLst/>
          </a:prstGeom>
        </p:spPr>
      </p:pic>
    </p:spTree>
    <p:extLst>
      <p:ext uri="{BB962C8B-B14F-4D97-AF65-F5344CB8AC3E}">
        <p14:creationId xmlns:p14="http://schemas.microsoft.com/office/powerpoint/2010/main" val="67863093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rtl="1"/>
            <a:r>
              <a:rPr lang="ar-MA" dirty="0" smtClean="0">
                <a:latin typeface="Fairuz" panose="00000800000000000000" pitchFamily="50" charset="-78"/>
                <a:cs typeface="Fairuz" panose="00000800000000000000" pitchFamily="50" charset="-78"/>
              </a:rPr>
              <a:t>قواعد المسابقة</a:t>
            </a:r>
            <a:endParaRPr lang="en-US" dirty="0">
              <a:latin typeface="Fairuz" panose="00000800000000000000" pitchFamily="50" charset="-78"/>
              <a:cs typeface="Fairuz" panose="00000800000000000000" pitchFamily="50" charset="-78"/>
            </a:endParaRPr>
          </a:p>
        </p:txBody>
      </p:sp>
      <p:sp>
        <p:nvSpPr>
          <p:cNvPr id="3" name="Espace réservé du contenu 2"/>
          <p:cNvSpPr>
            <a:spLocks noGrp="1"/>
          </p:cNvSpPr>
          <p:nvPr>
            <p:ph idx="1"/>
          </p:nvPr>
        </p:nvSpPr>
        <p:spPr>
          <a:xfrm>
            <a:off x="2068319" y="2305319"/>
            <a:ext cx="8055362" cy="3992450"/>
          </a:xfrm>
          <a:ln>
            <a:solidFill>
              <a:schemeClr val="accent1"/>
            </a:solidFill>
          </a:ln>
        </p:spPr>
        <p:txBody>
          <a:bodyPr>
            <a:normAutofit lnSpcReduction="10000"/>
          </a:bodyPr>
          <a:lstStyle/>
          <a:p>
            <a:pPr algn="r" rtl="1">
              <a:lnSpc>
                <a:spcPct val="150000"/>
              </a:lnSpc>
            </a:pPr>
            <a:r>
              <a:rPr lang="ar-MA" dirty="0" smtClean="0"/>
              <a:t>كل فريق يختار رقم السؤال، جواب صحيح 3ن جواب خاطئ 0ن، في الحالة الثانية يمكن للفريق المنافس الجواب، إذا كان صحيح نقطة واحدة.</a:t>
            </a:r>
          </a:p>
          <a:p>
            <a:pPr algn="r" rtl="1">
              <a:lnSpc>
                <a:spcPct val="150000"/>
              </a:lnSpc>
            </a:pPr>
            <a:r>
              <a:rPr lang="ar-MA" dirty="0" smtClean="0"/>
              <a:t>لكل تحدي نظام نقاط معين</a:t>
            </a:r>
          </a:p>
          <a:p>
            <a:pPr algn="r" rtl="1">
              <a:lnSpc>
                <a:spcPct val="150000"/>
              </a:lnSpc>
            </a:pPr>
            <a:r>
              <a:rPr lang="ar-MA" dirty="0" smtClean="0"/>
              <a:t>كل تشويش على الفريق المنافس أو على </a:t>
            </a:r>
            <a:r>
              <a:rPr lang="ar-MA" dirty="0" err="1" smtClean="0"/>
              <a:t>المؤطرين</a:t>
            </a:r>
            <a:r>
              <a:rPr lang="ar-MA" dirty="0" smtClean="0"/>
              <a:t> يحذف نصف نقطة</a:t>
            </a:r>
          </a:p>
          <a:p>
            <a:pPr algn="r" rtl="1"/>
            <a:endParaRPr lang="en-US" dirty="0"/>
          </a:p>
        </p:txBody>
      </p:sp>
    </p:spTree>
    <p:extLst>
      <p:ext uri="{BB962C8B-B14F-4D97-AF65-F5344CB8AC3E}">
        <p14:creationId xmlns:p14="http://schemas.microsoft.com/office/powerpoint/2010/main" val="2085854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par>
                                <p:cTn id="11" presetID="22" presetClass="entr" presetSubtype="4"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down)">
                                      <p:cBhvr>
                                        <p:cTn id="13"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à coins arrondis 24"/>
          <p:cNvSpPr/>
          <p:nvPr/>
        </p:nvSpPr>
        <p:spPr>
          <a:xfrm>
            <a:off x="783287" y="1136115"/>
            <a:ext cx="10625427" cy="4337634"/>
          </a:xfrm>
          <a:prstGeom prst="roundRect">
            <a:avLst/>
          </a:prstGeom>
          <a:gradFill flip="none" rotWithShape="1">
            <a:gsLst>
              <a:gs pos="0">
                <a:schemeClr val="bg1">
                  <a:alpha val="0"/>
                </a:schemeClr>
              </a:gs>
              <a:gs pos="50000">
                <a:srgbClr val="FFFFFF"/>
              </a:gs>
              <a:gs pos="100000">
                <a:schemeClr val="accent3">
                  <a:lumMod val="60000"/>
                  <a:lumOff val="4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à coins arrondis 8"/>
          <p:cNvSpPr/>
          <p:nvPr/>
        </p:nvSpPr>
        <p:spPr>
          <a:xfrm>
            <a:off x="3714639" y="202591"/>
            <a:ext cx="4741601" cy="849452"/>
          </a:xfrm>
          <a:prstGeom prst="roundRect">
            <a:avLst/>
          </a:prstGeom>
          <a:solidFill>
            <a:schemeClr val="tx2">
              <a:lumMod val="85000"/>
              <a:lumOff val="15000"/>
            </a:schemeClr>
          </a:solidFill>
          <a:ln>
            <a:solidFill>
              <a:schemeClr val="tx2">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MA" sz="2400" dirty="0" smtClean="0">
                <a:latin typeface="Lemon Brush Personal Use Only T" pitchFamily="50" charset="0"/>
                <a:cs typeface="El Messiri" pitchFamily="2" charset="-78"/>
              </a:rPr>
              <a:t>مسابقة</a:t>
            </a:r>
            <a:r>
              <a:rPr lang="ar-MA" sz="3600" dirty="0" smtClean="0">
                <a:latin typeface="Lemon Brush Personal Use Only T" pitchFamily="50" charset="0"/>
                <a:cs typeface="El Messiri" pitchFamily="2" charset="-78"/>
              </a:rPr>
              <a:t> </a:t>
            </a:r>
            <a:r>
              <a:rPr lang="ar-MA" sz="4400" dirty="0" smtClean="0">
                <a:solidFill>
                  <a:schemeClr val="accent1">
                    <a:lumMod val="20000"/>
                    <a:lumOff val="80000"/>
                  </a:schemeClr>
                </a:solidFill>
                <a:latin typeface="Lemon Brush Personal Use Only T" pitchFamily="50" charset="0"/>
                <a:cs typeface="El Messiri" pitchFamily="2" charset="-78"/>
              </a:rPr>
              <a:t>الصلاة</a:t>
            </a:r>
            <a:endParaRPr lang="ar-MA" sz="3600" dirty="0">
              <a:solidFill>
                <a:schemeClr val="accent1">
                  <a:lumMod val="20000"/>
                  <a:lumOff val="80000"/>
                </a:schemeClr>
              </a:solidFill>
              <a:latin typeface="Lemon Brush Personal Use Only T" pitchFamily="50" charset="0"/>
              <a:cs typeface="El Messiri" pitchFamily="2" charset="-78"/>
            </a:endParaRPr>
          </a:p>
        </p:txBody>
      </p:sp>
      <p:pic>
        <p:nvPicPr>
          <p:cNvPr id="24" name="Image 23"/>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9558809" y="1313157"/>
            <a:ext cx="1418641" cy="1494792"/>
          </a:xfrm>
          <a:prstGeom prst="rect">
            <a:avLst/>
          </a:prstGeom>
        </p:spPr>
      </p:pic>
      <p:sp>
        <p:nvSpPr>
          <p:cNvPr id="2" name="ZoneTexte 1">
            <a:hlinkClick r:id="rId4" action="ppaction://hlinksldjump"/>
          </p:cNvPr>
          <p:cNvSpPr txBox="1"/>
          <p:nvPr/>
        </p:nvSpPr>
        <p:spPr>
          <a:xfrm>
            <a:off x="9863237" y="1641490"/>
            <a:ext cx="809783" cy="830997"/>
          </a:xfrm>
          <a:prstGeom prst="rect">
            <a:avLst/>
          </a:prstGeom>
          <a:noFill/>
        </p:spPr>
        <p:txBody>
          <a:bodyPr wrap="square" rtlCol="0">
            <a:spAutoFit/>
          </a:bodyPr>
          <a:lstStyle/>
          <a:p>
            <a:pPr algn="ctr">
              <a:lnSpc>
                <a:spcPct val="150000"/>
              </a:lnSpc>
            </a:pPr>
            <a:r>
              <a:rPr lang="fr-FR" sz="3200" b="1" dirty="0" smtClean="0">
                <a:solidFill>
                  <a:schemeClr val="bg1"/>
                </a:solidFill>
                <a:latin typeface="Arial" panose="020B0604020202020204" pitchFamily="34" charset="0"/>
                <a:cs typeface="Arial" panose="020B0604020202020204" pitchFamily="34" charset="0"/>
              </a:rPr>
              <a:t>1</a:t>
            </a:r>
            <a:endParaRPr lang="en-US" sz="2800" b="1" dirty="0">
              <a:solidFill>
                <a:schemeClr val="bg1"/>
              </a:solidFill>
              <a:latin typeface="Arial" panose="020B0604020202020204" pitchFamily="34" charset="0"/>
              <a:cs typeface="Arial" panose="020B0604020202020204" pitchFamily="34" charset="0"/>
            </a:endParaRPr>
          </a:p>
        </p:txBody>
      </p:sp>
      <p:pic>
        <p:nvPicPr>
          <p:cNvPr id="26" name="Image 25"/>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237585" y="1313156"/>
            <a:ext cx="1418641" cy="1494792"/>
          </a:xfrm>
          <a:prstGeom prst="rect">
            <a:avLst/>
          </a:prstGeom>
        </p:spPr>
      </p:pic>
      <p:sp>
        <p:nvSpPr>
          <p:cNvPr id="27" name="ZoneTexte 26">
            <a:hlinkClick r:id="rId5" action="ppaction://hlinksldjump"/>
          </p:cNvPr>
          <p:cNvSpPr txBox="1"/>
          <p:nvPr/>
        </p:nvSpPr>
        <p:spPr>
          <a:xfrm>
            <a:off x="8542015" y="1687111"/>
            <a:ext cx="809783" cy="739754"/>
          </a:xfrm>
          <a:prstGeom prst="rect">
            <a:avLst/>
          </a:prstGeom>
          <a:noFill/>
        </p:spPr>
        <p:txBody>
          <a:bodyPr wrap="square" rtlCol="0">
            <a:spAutoFit/>
          </a:bodyPr>
          <a:lstStyle/>
          <a:p>
            <a:pPr algn="ctr">
              <a:lnSpc>
                <a:spcPct val="150000"/>
              </a:lnSpc>
            </a:pPr>
            <a:r>
              <a:rPr lang="fr-FR" sz="3200" b="1" dirty="0" smtClean="0">
                <a:solidFill>
                  <a:schemeClr val="bg1"/>
                </a:solidFill>
                <a:latin typeface="Arial" panose="020B0604020202020204" pitchFamily="34" charset="0"/>
                <a:cs typeface="Arial" panose="020B0604020202020204" pitchFamily="34" charset="0"/>
              </a:rPr>
              <a:t>2</a:t>
            </a:r>
            <a:endParaRPr lang="en-US" sz="2800" b="1" dirty="0">
              <a:solidFill>
                <a:schemeClr val="bg1"/>
              </a:solidFill>
              <a:latin typeface="Arial" panose="020B0604020202020204" pitchFamily="34" charset="0"/>
              <a:cs typeface="Arial" panose="020B0604020202020204" pitchFamily="34" charset="0"/>
            </a:endParaRPr>
          </a:p>
        </p:txBody>
      </p:sp>
      <p:pic>
        <p:nvPicPr>
          <p:cNvPr id="28" name="Image 27"/>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857598" y="1313156"/>
            <a:ext cx="1418641" cy="1494792"/>
          </a:xfrm>
          <a:prstGeom prst="rect">
            <a:avLst/>
          </a:prstGeom>
        </p:spPr>
      </p:pic>
      <p:pic>
        <p:nvPicPr>
          <p:cNvPr id="29" name="Image 28"/>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438543" y="1313156"/>
            <a:ext cx="1418641" cy="1494792"/>
          </a:xfrm>
          <a:prstGeom prst="rect">
            <a:avLst/>
          </a:prstGeom>
        </p:spPr>
      </p:pic>
      <p:pic>
        <p:nvPicPr>
          <p:cNvPr id="30" name="Image 29"/>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019488" y="1313156"/>
            <a:ext cx="1418641" cy="1494792"/>
          </a:xfrm>
          <a:prstGeom prst="rect">
            <a:avLst/>
          </a:prstGeom>
        </p:spPr>
      </p:pic>
      <p:pic>
        <p:nvPicPr>
          <p:cNvPr id="31" name="Image 30"/>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600640" y="1309593"/>
            <a:ext cx="1418641" cy="1494792"/>
          </a:xfrm>
          <a:prstGeom prst="rect">
            <a:avLst/>
          </a:prstGeom>
        </p:spPr>
      </p:pic>
      <p:pic>
        <p:nvPicPr>
          <p:cNvPr id="32" name="Image 31"/>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181378" y="1309593"/>
            <a:ext cx="1418641" cy="1494792"/>
          </a:xfrm>
          <a:prstGeom prst="rect">
            <a:avLst/>
          </a:prstGeom>
        </p:spPr>
      </p:pic>
      <p:pic>
        <p:nvPicPr>
          <p:cNvPr id="33" name="Image 32"/>
          <p:cNvPicPr>
            <a:picLocks noChangeAspect="1"/>
          </p:cNvPicPr>
          <p:nvPr/>
        </p:nvPicPr>
        <p:blipFill>
          <a:blip r:embed="rId3"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9555228" y="2984989"/>
            <a:ext cx="1418641" cy="1494792"/>
          </a:xfrm>
          <a:prstGeom prst="rect">
            <a:avLst/>
          </a:prstGeom>
        </p:spPr>
      </p:pic>
      <p:pic>
        <p:nvPicPr>
          <p:cNvPr id="34" name="Image 33"/>
          <p:cNvPicPr>
            <a:picLocks noChangeAspect="1"/>
          </p:cNvPicPr>
          <p:nvPr/>
        </p:nvPicPr>
        <p:blipFill>
          <a:blip r:embed="rId3"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8237584" y="2984989"/>
            <a:ext cx="1418641" cy="1494792"/>
          </a:xfrm>
          <a:prstGeom prst="rect">
            <a:avLst/>
          </a:prstGeom>
        </p:spPr>
      </p:pic>
      <p:pic>
        <p:nvPicPr>
          <p:cNvPr id="35" name="Image 34"/>
          <p:cNvPicPr>
            <a:picLocks noChangeAspect="1"/>
          </p:cNvPicPr>
          <p:nvPr/>
        </p:nvPicPr>
        <p:blipFill>
          <a:blip r:embed="rId3"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6857184" y="2984989"/>
            <a:ext cx="1418641" cy="1494792"/>
          </a:xfrm>
          <a:prstGeom prst="rect">
            <a:avLst/>
          </a:prstGeom>
        </p:spPr>
      </p:pic>
      <p:pic>
        <p:nvPicPr>
          <p:cNvPr id="37" name="Image 36"/>
          <p:cNvPicPr>
            <a:picLocks noChangeAspect="1"/>
          </p:cNvPicPr>
          <p:nvPr/>
        </p:nvPicPr>
        <p:blipFill>
          <a:blip r:embed="rId3"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5438543" y="2984989"/>
            <a:ext cx="1418641" cy="1494792"/>
          </a:xfrm>
          <a:prstGeom prst="rect">
            <a:avLst/>
          </a:prstGeom>
        </p:spPr>
      </p:pic>
      <p:pic>
        <p:nvPicPr>
          <p:cNvPr id="38" name="Image 37"/>
          <p:cNvPicPr>
            <a:picLocks noChangeAspect="1"/>
          </p:cNvPicPr>
          <p:nvPr/>
        </p:nvPicPr>
        <p:blipFill>
          <a:blip r:embed="rId3"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4006488" y="2984989"/>
            <a:ext cx="1418641" cy="1494792"/>
          </a:xfrm>
          <a:prstGeom prst="rect">
            <a:avLst/>
          </a:prstGeom>
        </p:spPr>
      </p:pic>
      <p:pic>
        <p:nvPicPr>
          <p:cNvPr id="39" name="Image 38"/>
          <p:cNvPicPr>
            <a:picLocks noChangeAspect="1"/>
          </p:cNvPicPr>
          <p:nvPr/>
        </p:nvPicPr>
        <p:blipFill>
          <a:blip r:embed="rId3"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2574433" y="2984989"/>
            <a:ext cx="1418641" cy="1494792"/>
          </a:xfrm>
          <a:prstGeom prst="rect">
            <a:avLst/>
          </a:prstGeom>
        </p:spPr>
      </p:pic>
      <p:pic>
        <p:nvPicPr>
          <p:cNvPr id="40" name="Image 39"/>
          <p:cNvPicPr>
            <a:picLocks noChangeAspect="1"/>
          </p:cNvPicPr>
          <p:nvPr/>
        </p:nvPicPr>
        <p:blipFill>
          <a:blip r:embed="rId3"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1181378" y="2984989"/>
            <a:ext cx="1418641" cy="1494792"/>
          </a:xfrm>
          <a:prstGeom prst="rect">
            <a:avLst/>
          </a:prstGeom>
        </p:spPr>
      </p:pic>
      <p:pic>
        <p:nvPicPr>
          <p:cNvPr id="41" name="Image 40"/>
          <p:cNvPicPr>
            <a:picLocks noChangeAspect="1"/>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946904" y="4656821"/>
            <a:ext cx="1418641" cy="1494792"/>
          </a:xfrm>
          <a:prstGeom prst="rect">
            <a:avLst/>
          </a:prstGeom>
        </p:spPr>
      </p:pic>
      <p:pic>
        <p:nvPicPr>
          <p:cNvPr id="42" name="Image 41"/>
          <p:cNvPicPr>
            <a:picLocks noChangeAspect="1"/>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7528263" y="4656821"/>
            <a:ext cx="1418641" cy="1494792"/>
          </a:xfrm>
          <a:prstGeom prst="rect">
            <a:avLst/>
          </a:prstGeom>
        </p:spPr>
      </p:pic>
      <p:pic>
        <p:nvPicPr>
          <p:cNvPr id="43" name="Image 42"/>
          <p:cNvPicPr>
            <a:picLocks noChangeAspect="1"/>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6133004" y="4656821"/>
            <a:ext cx="1418641" cy="1494792"/>
          </a:xfrm>
          <a:prstGeom prst="rect">
            <a:avLst/>
          </a:prstGeom>
        </p:spPr>
      </p:pic>
      <p:pic>
        <p:nvPicPr>
          <p:cNvPr id="48" name="Image 47"/>
          <p:cNvPicPr>
            <a:picLocks noChangeAspect="1"/>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4666798" y="4656821"/>
            <a:ext cx="1418641" cy="1494792"/>
          </a:xfrm>
          <a:prstGeom prst="rect">
            <a:avLst/>
          </a:prstGeom>
        </p:spPr>
      </p:pic>
      <p:pic>
        <p:nvPicPr>
          <p:cNvPr id="53" name="Image 52"/>
          <p:cNvPicPr>
            <a:picLocks noChangeAspect="1"/>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3224374" y="4660385"/>
            <a:ext cx="1418641" cy="1494792"/>
          </a:xfrm>
          <a:prstGeom prst="rect">
            <a:avLst/>
          </a:prstGeom>
        </p:spPr>
      </p:pic>
      <p:pic>
        <p:nvPicPr>
          <p:cNvPr id="58" name="Image 57"/>
          <p:cNvPicPr>
            <a:picLocks noChangeAspect="1"/>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811330" y="4653259"/>
            <a:ext cx="1418641" cy="1494792"/>
          </a:xfrm>
          <a:prstGeom prst="rect">
            <a:avLst/>
          </a:prstGeom>
        </p:spPr>
      </p:pic>
      <p:sp>
        <p:nvSpPr>
          <p:cNvPr id="59" name="ZoneTexte 58">
            <a:hlinkClick r:id="rId6" action="ppaction://hlinksldjump"/>
          </p:cNvPr>
          <p:cNvSpPr txBox="1"/>
          <p:nvPr/>
        </p:nvSpPr>
        <p:spPr>
          <a:xfrm>
            <a:off x="7162026" y="1687111"/>
            <a:ext cx="809783" cy="739754"/>
          </a:xfrm>
          <a:prstGeom prst="rect">
            <a:avLst/>
          </a:prstGeom>
          <a:noFill/>
        </p:spPr>
        <p:txBody>
          <a:bodyPr wrap="square" rtlCol="0">
            <a:spAutoFit/>
          </a:bodyPr>
          <a:lstStyle/>
          <a:p>
            <a:pPr algn="ctr">
              <a:lnSpc>
                <a:spcPct val="150000"/>
              </a:lnSpc>
            </a:pPr>
            <a:r>
              <a:rPr lang="fr-FR" sz="3200" b="1" dirty="0" smtClean="0">
                <a:solidFill>
                  <a:schemeClr val="bg1"/>
                </a:solidFill>
                <a:latin typeface="Arial" panose="020B0604020202020204" pitchFamily="34" charset="0"/>
                <a:cs typeface="Arial" panose="020B0604020202020204" pitchFamily="34" charset="0"/>
              </a:rPr>
              <a:t>3</a:t>
            </a:r>
            <a:endParaRPr lang="en-US" sz="2800" b="1" dirty="0">
              <a:solidFill>
                <a:schemeClr val="bg1"/>
              </a:solidFill>
              <a:latin typeface="Arial" panose="020B0604020202020204" pitchFamily="34" charset="0"/>
              <a:cs typeface="Arial" panose="020B0604020202020204" pitchFamily="34" charset="0"/>
            </a:endParaRPr>
          </a:p>
        </p:txBody>
      </p:sp>
      <p:sp>
        <p:nvSpPr>
          <p:cNvPr id="63" name="ZoneTexte 62">
            <a:hlinkClick r:id="rId7" action="ppaction://hlinksldjump"/>
          </p:cNvPr>
          <p:cNvSpPr txBox="1"/>
          <p:nvPr/>
        </p:nvSpPr>
        <p:spPr>
          <a:xfrm>
            <a:off x="5728112" y="1687111"/>
            <a:ext cx="809783" cy="739754"/>
          </a:xfrm>
          <a:prstGeom prst="rect">
            <a:avLst/>
          </a:prstGeom>
          <a:noFill/>
        </p:spPr>
        <p:txBody>
          <a:bodyPr wrap="square" rtlCol="0">
            <a:spAutoFit/>
          </a:bodyPr>
          <a:lstStyle/>
          <a:p>
            <a:pPr algn="ctr">
              <a:lnSpc>
                <a:spcPct val="150000"/>
              </a:lnSpc>
            </a:pPr>
            <a:r>
              <a:rPr lang="fr-FR" sz="3200" b="1" dirty="0" smtClean="0">
                <a:solidFill>
                  <a:schemeClr val="bg1"/>
                </a:solidFill>
                <a:latin typeface="Arial" panose="020B0604020202020204" pitchFamily="34" charset="0"/>
                <a:cs typeface="Arial" panose="020B0604020202020204" pitchFamily="34" charset="0"/>
              </a:rPr>
              <a:t>4</a:t>
            </a:r>
            <a:endParaRPr lang="en-US" sz="2800" b="1" dirty="0">
              <a:solidFill>
                <a:schemeClr val="bg1"/>
              </a:solidFill>
              <a:latin typeface="Arial" panose="020B0604020202020204" pitchFamily="34" charset="0"/>
              <a:cs typeface="Arial" panose="020B0604020202020204" pitchFamily="34" charset="0"/>
            </a:endParaRPr>
          </a:p>
        </p:txBody>
      </p:sp>
      <p:sp>
        <p:nvSpPr>
          <p:cNvPr id="64" name="ZoneTexte 63">
            <a:hlinkClick r:id="rId8" action="ppaction://hlinksldjump"/>
          </p:cNvPr>
          <p:cNvSpPr txBox="1"/>
          <p:nvPr/>
        </p:nvSpPr>
        <p:spPr>
          <a:xfrm>
            <a:off x="4324330" y="1735106"/>
            <a:ext cx="809783" cy="739754"/>
          </a:xfrm>
          <a:prstGeom prst="rect">
            <a:avLst/>
          </a:prstGeom>
          <a:noFill/>
        </p:spPr>
        <p:txBody>
          <a:bodyPr wrap="square" rtlCol="0">
            <a:spAutoFit/>
          </a:bodyPr>
          <a:lstStyle/>
          <a:p>
            <a:pPr algn="ctr">
              <a:lnSpc>
                <a:spcPct val="150000"/>
              </a:lnSpc>
            </a:pPr>
            <a:r>
              <a:rPr lang="fr-FR" sz="3200" b="1" dirty="0" smtClean="0">
                <a:solidFill>
                  <a:schemeClr val="bg1"/>
                </a:solidFill>
                <a:latin typeface="Arial" panose="020B0604020202020204" pitchFamily="34" charset="0"/>
                <a:cs typeface="Arial" panose="020B0604020202020204" pitchFamily="34" charset="0"/>
              </a:rPr>
              <a:t>5</a:t>
            </a:r>
            <a:endParaRPr lang="en-US" sz="2800" b="1" dirty="0">
              <a:solidFill>
                <a:schemeClr val="bg1"/>
              </a:solidFill>
              <a:latin typeface="Arial" panose="020B0604020202020204" pitchFamily="34" charset="0"/>
              <a:cs typeface="Arial" panose="020B0604020202020204" pitchFamily="34" charset="0"/>
            </a:endParaRPr>
          </a:p>
        </p:txBody>
      </p:sp>
      <p:sp>
        <p:nvSpPr>
          <p:cNvPr id="65" name="ZoneTexte 64">
            <a:hlinkClick r:id="rId9" action="ppaction://hlinksldjump"/>
          </p:cNvPr>
          <p:cNvSpPr txBox="1"/>
          <p:nvPr/>
        </p:nvSpPr>
        <p:spPr>
          <a:xfrm>
            <a:off x="2893950" y="1730034"/>
            <a:ext cx="809783" cy="739754"/>
          </a:xfrm>
          <a:prstGeom prst="rect">
            <a:avLst/>
          </a:prstGeom>
          <a:noFill/>
        </p:spPr>
        <p:txBody>
          <a:bodyPr wrap="square" rtlCol="0">
            <a:spAutoFit/>
          </a:bodyPr>
          <a:lstStyle/>
          <a:p>
            <a:pPr algn="ctr">
              <a:lnSpc>
                <a:spcPct val="150000"/>
              </a:lnSpc>
            </a:pPr>
            <a:r>
              <a:rPr lang="fr-FR" sz="3200" b="1" dirty="0" smtClean="0">
                <a:solidFill>
                  <a:schemeClr val="bg1"/>
                </a:solidFill>
                <a:latin typeface="Arial" panose="020B0604020202020204" pitchFamily="34" charset="0"/>
                <a:cs typeface="Arial" panose="020B0604020202020204" pitchFamily="34" charset="0"/>
              </a:rPr>
              <a:t>6</a:t>
            </a:r>
            <a:endParaRPr lang="en-US" sz="2800" b="1" dirty="0">
              <a:solidFill>
                <a:schemeClr val="bg1"/>
              </a:solidFill>
              <a:latin typeface="Arial" panose="020B0604020202020204" pitchFamily="34" charset="0"/>
              <a:cs typeface="Arial" panose="020B0604020202020204" pitchFamily="34" charset="0"/>
            </a:endParaRPr>
          </a:p>
        </p:txBody>
      </p:sp>
      <p:sp>
        <p:nvSpPr>
          <p:cNvPr id="66" name="ZoneTexte 65">
            <a:hlinkClick r:id="rId10" action="ppaction://hlinksldjump"/>
          </p:cNvPr>
          <p:cNvSpPr txBox="1"/>
          <p:nvPr/>
        </p:nvSpPr>
        <p:spPr>
          <a:xfrm>
            <a:off x="1485806" y="1730034"/>
            <a:ext cx="809783" cy="739754"/>
          </a:xfrm>
          <a:prstGeom prst="rect">
            <a:avLst/>
          </a:prstGeom>
          <a:noFill/>
        </p:spPr>
        <p:txBody>
          <a:bodyPr wrap="square" rtlCol="0">
            <a:spAutoFit/>
          </a:bodyPr>
          <a:lstStyle/>
          <a:p>
            <a:pPr algn="ctr">
              <a:lnSpc>
                <a:spcPct val="150000"/>
              </a:lnSpc>
            </a:pPr>
            <a:r>
              <a:rPr lang="fr-FR" sz="3200" b="1" dirty="0" smtClean="0">
                <a:solidFill>
                  <a:schemeClr val="bg1"/>
                </a:solidFill>
                <a:latin typeface="Arial" panose="020B0604020202020204" pitchFamily="34" charset="0"/>
                <a:cs typeface="Arial" panose="020B0604020202020204" pitchFamily="34" charset="0"/>
              </a:rPr>
              <a:t>7</a:t>
            </a:r>
            <a:endParaRPr lang="en-US" sz="2800" b="1" dirty="0">
              <a:solidFill>
                <a:schemeClr val="bg1"/>
              </a:solidFill>
              <a:latin typeface="Arial" panose="020B0604020202020204" pitchFamily="34" charset="0"/>
              <a:cs typeface="Arial" panose="020B0604020202020204" pitchFamily="34" charset="0"/>
            </a:endParaRPr>
          </a:p>
        </p:txBody>
      </p:sp>
      <p:sp>
        <p:nvSpPr>
          <p:cNvPr id="67" name="ZoneTexte 66">
            <a:hlinkClick r:id="rId11" action="ppaction://hlinksldjump"/>
          </p:cNvPr>
          <p:cNvSpPr txBox="1"/>
          <p:nvPr/>
        </p:nvSpPr>
        <p:spPr>
          <a:xfrm>
            <a:off x="9839213" y="3362508"/>
            <a:ext cx="809783" cy="739754"/>
          </a:xfrm>
          <a:prstGeom prst="rect">
            <a:avLst/>
          </a:prstGeom>
          <a:noFill/>
        </p:spPr>
        <p:txBody>
          <a:bodyPr wrap="square" rtlCol="0">
            <a:spAutoFit/>
          </a:bodyPr>
          <a:lstStyle/>
          <a:p>
            <a:pPr algn="ctr">
              <a:lnSpc>
                <a:spcPct val="150000"/>
              </a:lnSpc>
            </a:pPr>
            <a:r>
              <a:rPr lang="fr-FR" sz="3200" b="1" dirty="0" smtClean="0">
                <a:solidFill>
                  <a:schemeClr val="bg1"/>
                </a:solidFill>
                <a:latin typeface="Arial" panose="020B0604020202020204" pitchFamily="34" charset="0"/>
                <a:cs typeface="Arial" panose="020B0604020202020204" pitchFamily="34" charset="0"/>
              </a:rPr>
              <a:t>8</a:t>
            </a:r>
            <a:endParaRPr lang="en-US" sz="2800" b="1" dirty="0">
              <a:solidFill>
                <a:schemeClr val="bg1"/>
              </a:solidFill>
              <a:latin typeface="Arial" panose="020B0604020202020204" pitchFamily="34" charset="0"/>
              <a:cs typeface="Arial" panose="020B0604020202020204" pitchFamily="34" charset="0"/>
            </a:endParaRPr>
          </a:p>
        </p:txBody>
      </p:sp>
      <p:sp>
        <p:nvSpPr>
          <p:cNvPr id="68" name="ZoneTexte 67">
            <a:hlinkClick r:id="rId12" action="ppaction://hlinksldjump"/>
          </p:cNvPr>
          <p:cNvSpPr txBox="1"/>
          <p:nvPr/>
        </p:nvSpPr>
        <p:spPr>
          <a:xfrm>
            <a:off x="8538433" y="3359809"/>
            <a:ext cx="809783" cy="739754"/>
          </a:xfrm>
          <a:prstGeom prst="rect">
            <a:avLst/>
          </a:prstGeom>
          <a:noFill/>
        </p:spPr>
        <p:txBody>
          <a:bodyPr wrap="square" rtlCol="0">
            <a:spAutoFit/>
          </a:bodyPr>
          <a:lstStyle/>
          <a:p>
            <a:pPr algn="ctr">
              <a:lnSpc>
                <a:spcPct val="150000"/>
              </a:lnSpc>
            </a:pPr>
            <a:r>
              <a:rPr lang="fr-FR" sz="3200" b="1" dirty="0" smtClean="0">
                <a:solidFill>
                  <a:schemeClr val="bg1"/>
                </a:solidFill>
                <a:latin typeface="Arial" panose="020B0604020202020204" pitchFamily="34" charset="0"/>
                <a:cs typeface="Arial" panose="020B0604020202020204" pitchFamily="34" charset="0"/>
              </a:rPr>
              <a:t>9</a:t>
            </a:r>
            <a:endParaRPr lang="en-US" sz="2800" b="1" dirty="0">
              <a:solidFill>
                <a:schemeClr val="bg1"/>
              </a:solidFill>
              <a:latin typeface="Arial" panose="020B0604020202020204" pitchFamily="34" charset="0"/>
              <a:cs typeface="Arial" panose="020B0604020202020204" pitchFamily="34" charset="0"/>
            </a:endParaRPr>
          </a:p>
        </p:txBody>
      </p:sp>
      <p:sp>
        <p:nvSpPr>
          <p:cNvPr id="69" name="ZoneTexte 68">
            <a:hlinkClick r:id="rId13" action="ppaction://hlinksldjump"/>
          </p:cNvPr>
          <p:cNvSpPr txBox="1"/>
          <p:nvPr/>
        </p:nvSpPr>
        <p:spPr>
          <a:xfrm>
            <a:off x="7149147" y="3372688"/>
            <a:ext cx="809783" cy="830997"/>
          </a:xfrm>
          <a:prstGeom prst="rect">
            <a:avLst/>
          </a:prstGeom>
          <a:noFill/>
        </p:spPr>
        <p:txBody>
          <a:bodyPr wrap="square" rtlCol="0">
            <a:spAutoFit/>
          </a:bodyPr>
          <a:lstStyle/>
          <a:p>
            <a:pPr algn="ctr">
              <a:lnSpc>
                <a:spcPct val="150000"/>
              </a:lnSpc>
            </a:pPr>
            <a:r>
              <a:rPr lang="fr-FR" sz="3200" b="1" dirty="0" smtClean="0">
                <a:solidFill>
                  <a:schemeClr val="bg1"/>
                </a:solidFill>
                <a:latin typeface="Arial" panose="020B0604020202020204" pitchFamily="34" charset="0"/>
                <a:cs typeface="Arial" panose="020B0604020202020204" pitchFamily="34" charset="0"/>
              </a:rPr>
              <a:t>10</a:t>
            </a:r>
            <a:endParaRPr lang="en-US" sz="2800" b="1" dirty="0">
              <a:solidFill>
                <a:schemeClr val="bg1"/>
              </a:solidFill>
              <a:latin typeface="Arial" panose="020B0604020202020204" pitchFamily="34" charset="0"/>
              <a:cs typeface="Arial" panose="020B0604020202020204" pitchFamily="34" charset="0"/>
            </a:endParaRPr>
          </a:p>
        </p:txBody>
      </p:sp>
      <p:sp>
        <p:nvSpPr>
          <p:cNvPr id="70" name="ZoneTexte 69">
            <a:hlinkClick r:id="rId14" action="ppaction://hlinksldjump"/>
          </p:cNvPr>
          <p:cNvSpPr txBox="1"/>
          <p:nvPr/>
        </p:nvSpPr>
        <p:spPr>
          <a:xfrm>
            <a:off x="5703783" y="3359809"/>
            <a:ext cx="809783" cy="739754"/>
          </a:xfrm>
          <a:prstGeom prst="rect">
            <a:avLst/>
          </a:prstGeom>
          <a:noFill/>
        </p:spPr>
        <p:txBody>
          <a:bodyPr wrap="square" rtlCol="0">
            <a:spAutoFit/>
          </a:bodyPr>
          <a:lstStyle/>
          <a:p>
            <a:pPr algn="ctr">
              <a:lnSpc>
                <a:spcPct val="150000"/>
              </a:lnSpc>
            </a:pPr>
            <a:r>
              <a:rPr lang="fr-FR" sz="3200" b="1" dirty="0" smtClean="0">
                <a:solidFill>
                  <a:schemeClr val="bg1"/>
                </a:solidFill>
                <a:latin typeface="Arial" panose="020B0604020202020204" pitchFamily="34" charset="0"/>
                <a:cs typeface="Arial" panose="020B0604020202020204" pitchFamily="34" charset="0"/>
              </a:rPr>
              <a:t>11</a:t>
            </a:r>
            <a:endParaRPr lang="en-US" sz="2800" b="1" dirty="0">
              <a:solidFill>
                <a:schemeClr val="bg1"/>
              </a:solidFill>
              <a:latin typeface="Arial" panose="020B0604020202020204" pitchFamily="34" charset="0"/>
              <a:cs typeface="Arial" panose="020B0604020202020204" pitchFamily="34" charset="0"/>
            </a:endParaRPr>
          </a:p>
        </p:txBody>
      </p:sp>
      <p:sp>
        <p:nvSpPr>
          <p:cNvPr id="71" name="ZoneTexte 70">
            <a:hlinkClick r:id="rId15" action="ppaction://hlinksldjump"/>
          </p:cNvPr>
          <p:cNvSpPr txBox="1"/>
          <p:nvPr/>
        </p:nvSpPr>
        <p:spPr>
          <a:xfrm>
            <a:off x="4285142" y="3333144"/>
            <a:ext cx="809783" cy="739754"/>
          </a:xfrm>
          <a:prstGeom prst="rect">
            <a:avLst/>
          </a:prstGeom>
          <a:noFill/>
        </p:spPr>
        <p:txBody>
          <a:bodyPr wrap="square" rtlCol="0">
            <a:spAutoFit/>
          </a:bodyPr>
          <a:lstStyle/>
          <a:p>
            <a:pPr algn="ctr">
              <a:lnSpc>
                <a:spcPct val="150000"/>
              </a:lnSpc>
            </a:pPr>
            <a:r>
              <a:rPr lang="fr-FR" sz="3200" b="1" dirty="0" smtClean="0">
                <a:solidFill>
                  <a:schemeClr val="bg1"/>
                </a:solidFill>
                <a:latin typeface="Arial" panose="020B0604020202020204" pitchFamily="34" charset="0"/>
                <a:cs typeface="Arial" panose="020B0604020202020204" pitchFamily="34" charset="0"/>
              </a:rPr>
              <a:t>12</a:t>
            </a:r>
            <a:endParaRPr lang="en-US" sz="2800" b="1" dirty="0">
              <a:solidFill>
                <a:schemeClr val="bg1"/>
              </a:solidFill>
              <a:latin typeface="Arial" panose="020B0604020202020204" pitchFamily="34" charset="0"/>
              <a:cs typeface="Arial" panose="020B0604020202020204" pitchFamily="34" charset="0"/>
            </a:endParaRPr>
          </a:p>
        </p:txBody>
      </p:sp>
      <p:sp>
        <p:nvSpPr>
          <p:cNvPr id="72" name="ZoneTexte 71">
            <a:hlinkClick r:id="rId16" action="ppaction://hlinksldjump"/>
          </p:cNvPr>
          <p:cNvSpPr txBox="1"/>
          <p:nvPr/>
        </p:nvSpPr>
        <p:spPr>
          <a:xfrm>
            <a:off x="2871584" y="3371854"/>
            <a:ext cx="809783" cy="739754"/>
          </a:xfrm>
          <a:prstGeom prst="rect">
            <a:avLst/>
          </a:prstGeom>
          <a:noFill/>
        </p:spPr>
        <p:txBody>
          <a:bodyPr wrap="square" rtlCol="0">
            <a:spAutoFit/>
          </a:bodyPr>
          <a:lstStyle/>
          <a:p>
            <a:pPr algn="ctr">
              <a:lnSpc>
                <a:spcPct val="150000"/>
              </a:lnSpc>
            </a:pPr>
            <a:r>
              <a:rPr lang="fr-FR" sz="3200" b="1" dirty="0" smtClean="0">
                <a:solidFill>
                  <a:schemeClr val="bg1"/>
                </a:solidFill>
                <a:latin typeface="Arial" panose="020B0604020202020204" pitchFamily="34" charset="0"/>
                <a:cs typeface="Arial" panose="020B0604020202020204" pitchFamily="34" charset="0"/>
              </a:rPr>
              <a:t>13</a:t>
            </a:r>
            <a:endParaRPr lang="en-US" sz="2800" b="1" dirty="0">
              <a:solidFill>
                <a:schemeClr val="bg1"/>
              </a:solidFill>
              <a:latin typeface="Arial" panose="020B0604020202020204" pitchFamily="34" charset="0"/>
              <a:cs typeface="Arial" panose="020B0604020202020204" pitchFamily="34" charset="0"/>
            </a:endParaRPr>
          </a:p>
        </p:txBody>
      </p:sp>
      <p:sp>
        <p:nvSpPr>
          <p:cNvPr id="73" name="ZoneTexte 72">
            <a:hlinkClick r:id="rId17" action="ppaction://hlinksldjump"/>
          </p:cNvPr>
          <p:cNvSpPr txBox="1"/>
          <p:nvPr/>
        </p:nvSpPr>
        <p:spPr>
          <a:xfrm>
            <a:off x="1465521" y="3371854"/>
            <a:ext cx="809783" cy="739754"/>
          </a:xfrm>
          <a:prstGeom prst="rect">
            <a:avLst/>
          </a:prstGeom>
          <a:noFill/>
        </p:spPr>
        <p:txBody>
          <a:bodyPr wrap="square" rtlCol="0">
            <a:spAutoFit/>
          </a:bodyPr>
          <a:lstStyle/>
          <a:p>
            <a:pPr algn="ctr">
              <a:lnSpc>
                <a:spcPct val="150000"/>
              </a:lnSpc>
            </a:pPr>
            <a:r>
              <a:rPr lang="fr-FR" sz="3200" b="1" dirty="0" smtClean="0">
                <a:solidFill>
                  <a:schemeClr val="bg1"/>
                </a:solidFill>
                <a:latin typeface="Arial" panose="020B0604020202020204" pitchFamily="34" charset="0"/>
                <a:cs typeface="Arial" panose="020B0604020202020204" pitchFamily="34" charset="0"/>
              </a:rPr>
              <a:t>14</a:t>
            </a:r>
            <a:endParaRPr lang="en-US" sz="2800" b="1" dirty="0">
              <a:solidFill>
                <a:schemeClr val="bg1"/>
              </a:solidFill>
              <a:latin typeface="Arial" panose="020B0604020202020204" pitchFamily="34" charset="0"/>
              <a:cs typeface="Arial" panose="020B0604020202020204" pitchFamily="34" charset="0"/>
            </a:endParaRPr>
          </a:p>
        </p:txBody>
      </p:sp>
      <p:sp>
        <p:nvSpPr>
          <p:cNvPr id="74" name="ZoneTexte 73">
            <a:hlinkClick r:id="rId18" action="ppaction://hlinksldjump"/>
          </p:cNvPr>
          <p:cNvSpPr txBox="1"/>
          <p:nvPr/>
        </p:nvSpPr>
        <p:spPr>
          <a:xfrm>
            <a:off x="9251119" y="5044373"/>
            <a:ext cx="809783" cy="739754"/>
          </a:xfrm>
          <a:prstGeom prst="rect">
            <a:avLst/>
          </a:prstGeom>
          <a:noFill/>
        </p:spPr>
        <p:txBody>
          <a:bodyPr wrap="square" rtlCol="0">
            <a:spAutoFit/>
          </a:bodyPr>
          <a:lstStyle/>
          <a:p>
            <a:pPr algn="ctr">
              <a:lnSpc>
                <a:spcPct val="150000"/>
              </a:lnSpc>
            </a:pPr>
            <a:r>
              <a:rPr lang="fr-FR" sz="3200" b="1" dirty="0" smtClean="0">
                <a:solidFill>
                  <a:schemeClr val="bg1"/>
                </a:solidFill>
                <a:latin typeface="Arial" panose="020B0604020202020204" pitchFamily="34" charset="0"/>
                <a:cs typeface="Arial" panose="020B0604020202020204" pitchFamily="34" charset="0"/>
              </a:rPr>
              <a:t>15</a:t>
            </a:r>
            <a:endParaRPr lang="en-US" sz="2800" b="1" dirty="0">
              <a:solidFill>
                <a:schemeClr val="bg1"/>
              </a:solidFill>
              <a:latin typeface="Arial" panose="020B0604020202020204" pitchFamily="34" charset="0"/>
              <a:cs typeface="Arial" panose="020B0604020202020204" pitchFamily="34" charset="0"/>
            </a:endParaRPr>
          </a:p>
        </p:txBody>
      </p:sp>
      <p:sp>
        <p:nvSpPr>
          <p:cNvPr id="75" name="ZoneTexte 74">
            <a:hlinkClick r:id="rId19" action="ppaction://hlinksldjump"/>
          </p:cNvPr>
          <p:cNvSpPr txBox="1"/>
          <p:nvPr/>
        </p:nvSpPr>
        <p:spPr>
          <a:xfrm>
            <a:off x="7831299" y="5058251"/>
            <a:ext cx="809783" cy="739754"/>
          </a:xfrm>
          <a:prstGeom prst="rect">
            <a:avLst/>
          </a:prstGeom>
          <a:noFill/>
        </p:spPr>
        <p:txBody>
          <a:bodyPr wrap="square" rtlCol="0">
            <a:spAutoFit/>
          </a:bodyPr>
          <a:lstStyle/>
          <a:p>
            <a:pPr algn="ctr">
              <a:lnSpc>
                <a:spcPct val="150000"/>
              </a:lnSpc>
            </a:pPr>
            <a:r>
              <a:rPr lang="fr-FR" sz="3200" b="1" dirty="0" smtClean="0">
                <a:solidFill>
                  <a:schemeClr val="bg1"/>
                </a:solidFill>
                <a:latin typeface="Arial" panose="020B0604020202020204" pitchFamily="34" charset="0"/>
                <a:cs typeface="Arial" panose="020B0604020202020204" pitchFamily="34" charset="0"/>
              </a:rPr>
              <a:t>16</a:t>
            </a:r>
            <a:endParaRPr lang="en-US" sz="2800" b="1" dirty="0">
              <a:solidFill>
                <a:schemeClr val="bg1"/>
              </a:solidFill>
              <a:latin typeface="Arial" panose="020B0604020202020204" pitchFamily="34" charset="0"/>
              <a:cs typeface="Arial" panose="020B0604020202020204" pitchFamily="34" charset="0"/>
            </a:endParaRPr>
          </a:p>
        </p:txBody>
      </p:sp>
      <p:sp>
        <p:nvSpPr>
          <p:cNvPr id="76" name="ZoneTexte 75">
            <a:hlinkClick r:id="rId20" action="ppaction://hlinksldjump"/>
          </p:cNvPr>
          <p:cNvSpPr txBox="1"/>
          <p:nvPr/>
        </p:nvSpPr>
        <p:spPr>
          <a:xfrm>
            <a:off x="6412658" y="5044373"/>
            <a:ext cx="809783" cy="739754"/>
          </a:xfrm>
          <a:prstGeom prst="rect">
            <a:avLst/>
          </a:prstGeom>
          <a:noFill/>
        </p:spPr>
        <p:txBody>
          <a:bodyPr wrap="square" rtlCol="0">
            <a:spAutoFit/>
          </a:bodyPr>
          <a:lstStyle/>
          <a:p>
            <a:pPr algn="ctr">
              <a:lnSpc>
                <a:spcPct val="150000"/>
              </a:lnSpc>
            </a:pPr>
            <a:r>
              <a:rPr lang="fr-FR" sz="3200" b="1" dirty="0" smtClean="0">
                <a:solidFill>
                  <a:schemeClr val="bg1"/>
                </a:solidFill>
                <a:latin typeface="Arial" panose="020B0604020202020204" pitchFamily="34" charset="0"/>
                <a:cs typeface="Arial" panose="020B0604020202020204" pitchFamily="34" charset="0"/>
              </a:rPr>
              <a:t>17</a:t>
            </a:r>
            <a:endParaRPr lang="en-US" sz="2800" b="1" dirty="0">
              <a:solidFill>
                <a:schemeClr val="bg1"/>
              </a:solidFill>
              <a:latin typeface="Arial" panose="020B0604020202020204" pitchFamily="34" charset="0"/>
              <a:cs typeface="Arial" panose="020B0604020202020204" pitchFamily="34" charset="0"/>
            </a:endParaRPr>
          </a:p>
        </p:txBody>
      </p:sp>
      <p:sp>
        <p:nvSpPr>
          <p:cNvPr id="77" name="ZoneTexte 76">
            <a:hlinkClick r:id="rId21" action="ppaction://hlinksldjump"/>
          </p:cNvPr>
          <p:cNvSpPr txBox="1"/>
          <p:nvPr/>
        </p:nvSpPr>
        <p:spPr>
          <a:xfrm>
            <a:off x="4947230" y="5012629"/>
            <a:ext cx="809783" cy="739754"/>
          </a:xfrm>
          <a:prstGeom prst="rect">
            <a:avLst/>
          </a:prstGeom>
          <a:noFill/>
        </p:spPr>
        <p:txBody>
          <a:bodyPr wrap="square" rtlCol="0">
            <a:spAutoFit/>
          </a:bodyPr>
          <a:lstStyle/>
          <a:p>
            <a:pPr algn="ctr">
              <a:lnSpc>
                <a:spcPct val="150000"/>
              </a:lnSpc>
            </a:pPr>
            <a:r>
              <a:rPr lang="fr-FR" sz="3200" b="1" dirty="0" smtClean="0">
                <a:solidFill>
                  <a:schemeClr val="bg1"/>
                </a:solidFill>
                <a:latin typeface="Arial" panose="020B0604020202020204" pitchFamily="34" charset="0"/>
                <a:cs typeface="Arial" panose="020B0604020202020204" pitchFamily="34" charset="0"/>
              </a:rPr>
              <a:t>18</a:t>
            </a:r>
            <a:endParaRPr lang="en-US" sz="2800" b="1" dirty="0">
              <a:solidFill>
                <a:schemeClr val="bg1"/>
              </a:solidFill>
              <a:latin typeface="Arial" panose="020B0604020202020204" pitchFamily="34" charset="0"/>
              <a:cs typeface="Arial" panose="020B0604020202020204" pitchFamily="34" charset="0"/>
            </a:endParaRPr>
          </a:p>
        </p:txBody>
      </p:sp>
      <p:sp>
        <p:nvSpPr>
          <p:cNvPr id="78" name="ZoneTexte 77">
            <a:hlinkClick r:id="rId22" action="ppaction://hlinksldjump"/>
          </p:cNvPr>
          <p:cNvSpPr txBox="1"/>
          <p:nvPr/>
        </p:nvSpPr>
        <p:spPr>
          <a:xfrm>
            <a:off x="3514547" y="5017893"/>
            <a:ext cx="809783" cy="830997"/>
          </a:xfrm>
          <a:prstGeom prst="rect">
            <a:avLst/>
          </a:prstGeom>
          <a:noFill/>
        </p:spPr>
        <p:txBody>
          <a:bodyPr wrap="square" rtlCol="0">
            <a:spAutoFit/>
          </a:bodyPr>
          <a:lstStyle/>
          <a:p>
            <a:pPr algn="ctr">
              <a:lnSpc>
                <a:spcPct val="150000"/>
              </a:lnSpc>
            </a:pPr>
            <a:r>
              <a:rPr lang="fr-FR" sz="3200" b="1" dirty="0" smtClean="0">
                <a:solidFill>
                  <a:schemeClr val="bg1"/>
                </a:solidFill>
                <a:latin typeface="Arial" panose="020B0604020202020204" pitchFamily="34" charset="0"/>
                <a:cs typeface="Arial" panose="020B0604020202020204" pitchFamily="34" charset="0"/>
              </a:rPr>
              <a:t>19</a:t>
            </a:r>
            <a:endParaRPr lang="en-US" sz="2800" b="1" dirty="0">
              <a:solidFill>
                <a:schemeClr val="bg1"/>
              </a:solidFill>
              <a:latin typeface="Arial" panose="020B0604020202020204" pitchFamily="34" charset="0"/>
              <a:cs typeface="Arial" panose="020B0604020202020204" pitchFamily="34" charset="0"/>
            </a:endParaRPr>
          </a:p>
        </p:txBody>
      </p:sp>
      <p:sp>
        <p:nvSpPr>
          <p:cNvPr id="79" name="ZoneTexte 78">
            <a:hlinkClick r:id="rId23" action="ppaction://hlinksldjump"/>
          </p:cNvPr>
          <p:cNvSpPr txBox="1"/>
          <p:nvPr/>
        </p:nvSpPr>
        <p:spPr>
          <a:xfrm>
            <a:off x="2112961" y="5017893"/>
            <a:ext cx="809783" cy="830997"/>
          </a:xfrm>
          <a:prstGeom prst="rect">
            <a:avLst/>
          </a:prstGeom>
          <a:noFill/>
        </p:spPr>
        <p:txBody>
          <a:bodyPr wrap="square" rtlCol="0">
            <a:spAutoFit/>
          </a:bodyPr>
          <a:lstStyle/>
          <a:p>
            <a:pPr algn="ctr">
              <a:lnSpc>
                <a:spcPct val="150000"/>
              </a:lnSpc>
            </a:pPr>
            <a:r>
              <a:rPr lang="fr-FR" sz="3200" b="1" dirty="0" smtClean="0">
                <a:solidFill>
                  <a:schemeClr val="bg1"/>
                </a:solidFill>
                <a:latin typeface="Arial" panose="020B0604020202020204" pitchFamily="34" charset="0"/>
                <a:cs typeface="Arial" panose="020B0604020202020204" pitchFamily="34" charset="0"/>
              </a:rPr>
              <a:t>20</a:t>
            </a:r>
            <a:endParaRPr lang="en-US" sz="28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20210774"/>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ppt_w</p:attrName>
                                        </p:attrNameLst>
                                      </p:cBhvr>
                                      <p:tavLst>
                                        <p:tav tm="0">
                                          <p:val>
                                            <p:fltVal val="0"/>
                                          </p:val>
                                        </p:tav>
                                        <p:tav tm="100000">
                                          <p:val>
                                            <p:strVal val="#ppt_w"/>
                                          </p:val>
                                        </p:tav>
                                      </p:tavLst>
                                    </p:anim>
                                    <p:anim calcmode="lin" valueType="num">
                                      <p:cBhvr>
                                        <p:cTn id="8" dur="500" fill="hold"/>
                                        <p:tgtEl>
                                          <p:spTgt spid="24"/>
                                        </p:tgtEl>
                                        <p:attrNameLst>
                                          <p:attrName>ppt_h</p:attrName>
                                        </p:attrNameLst>
                                      </p:cBhvr>
                                      <p:tavLst>
                                        <p:tav tm="0">
                                          <p:val>
                                            <p:fltVal val="0"/>
                                          </p:val>
                                        </p:tav>
                                        <p:tav tm="100000">
                                          <p:val>
                                            <p:strVal val="#ppt_h"/>
                                          </p:val>
                                        </p:tav>
                                      </p:tavLst>
                                    </p:anim>
                                    <p:animEffect transition="in" filter="fade">
                                      <p:cBhvr>
                                        <p:cTn id="9" dur="500"/>
                                        <p:tgtEl>
                                          <p:spTgt spid="2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53" presetClass="entr" presetSubtype="16" fill="hold" nodeType="withEffect">
                                  <p:stCondLst>
                                    <p:cond delay="0"/>
                                  </p:stCondLst>
                                  <p:childTnLst>
                                    <p:set>
                                      <p:cBhvr>
                                        <p:cTn id="16" dur="1" fill="hold">
                                          <p:stCondLst>
                                            <p:cond delay="0"/>
                                          </p:stCondLst>
                                        </p:cTn>
                                        <p:tgtEl>
                                          <p:spTgt spid="26"/>
                                        </p:tgtEl>
                                        <p:attrNameLst>
                                          <p:attrName>style.visibility</p:attrName>
                                        </p:attrNameLst>
                                      </p:cBhvr>
                                      <p:to>
                                        <p:strVal val="visible"/>
                                      </p:to>
                                    </p:set>
                                    <p:anim calcmode="lin" valueType="num">
                                      <p:cBhvr>
                                        <p:cTn id="17" dur="500" fill="hold"/>
                                        <p:tgtEl>
                                          <p:spTgt spid="26"/>
                                        </p:tgtEl>
                                        <p:attrNameLst>
                                          <p:attrName>ppt_w</p:attrName>
                                        </p:attrNameLst>
                                      </p:cBhvr>
                                      <p:tavLst>
                                        <p:tav tm="0">
                                          <p:val>
                                            <p:fltVal val="0"/>
                                          </p:val>
                                        </p:tav>
                                        <p:tav tm="100000">
                                          <p:val>
                                            <p:strVal val="#ppt_w"/>
                                          </p:val>
                                        </p:tav>
                                      </p:tavLst>
                                    </p:anim>
                                    <p:anim calcmode="lin" valueType="num">
                                      <p:cBhvr>
                                        <p:cTn id="18" dur="500" fill="hold"/>
                                        <p:tgtEl>
                                          <p:spTgt spid="26"/>
                                        </p:tgtEl>
                                        <p:attrNameLst>
                                          <p:attrName>ppt_h</p:attrName>
                                        </p:attrNameLst>
                                      </p:cBhvr>
                                      <p:tavLst>
                                        <p:tav tm="0">
                                          <p:val>
                                            <p:fltVal val="0"/>
                                          </p:val>
                                        </p:tav>
                                        <p:tav tm="100000">
                                          <p:val>
                                            <p:strVal val="#ppt_h"/>
                                          </p:val>
                                        </p:tav>
                                      </p:tavLst>
                                    </p:anim>
                                    <p:animEffect transition="in" filter="fade">
                                      <p:cBhvr>
                                        <p:cTn id="19" dur="500"/>
                                        <p:tgtEl>
                                          <p:spTgt spid="26"/>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27"/>
                                        </p:tgtEl>
                                        <p:attrNameLst>
                                          <p:attrName>style.visibility</p:attrName>
                                        </p:attrNameLst>
                                      </p:cBhvr>
                                      <p:to>
                                        <p:strVal val="visible"/>
                                      </p:to>
                                    </p:set>
                                    <p:anim calcmode="lin" valueType="num">
                                      <p:cBhvr>
                                        <p:cTn id="22" dur="500" fill="hold"/>
                                        <p:tgtEl>
                                          <p:spTgt spid="27"/>
                                        </p:tgtEl>
                                        <p:attrNameLst>
                                          <p:attrName>ppt_w</p:attrName>
                                        </p:attrNameLst>
                                      </p:cBhvr>
                                      <p:tavLst>
                                        <p:tav tm="0">
                                          <p:val>
                                            <p:fltVal val="0"/>
                                          </p:val>
                                        </p:tav>
                                        <p:tav tm="100000">
                                          <p:val>
                                            <p:strVal val="#ppt_w"/>
                                          </p:val>
                                        </p:tav>
                                      </p:tavLst>
                                    </p:anim>
                                    <p:anim calcmode="lin" valueType="num">
                                      <p:cBhvr>
                                        <p:cTn id="23" dur="500" fill="hold"/>
                                        <p:tgtEl>
                                          <p:spTgt spid="27"/>
                                        </p:tgtEl>
                                        <p:attrNameLst>
                                          <p:attrName>ppt_h</p:attrName>
                                        </p:attrNameLst>
                                      </p:cBhvr>
                                      <p:tavLst>
                                        <p:tav tm="0">
                                          <p:val>
                                            <p:fltVal val="0"/>
                                          </p:val>
                                        </p:tav>
                                        <p:tav tm="100000">
                                          <p:val>
                                            <p:strVal val="#ppt_h"/>
                                          </p:val>
                                        </p:tav>
                                      </p:tavLst>
                                    </p:anim>
                                    <p:animEffect transition="in" filter="fade">
                                      <p:cBhvr>
                                        <p:cTn id="24" dur="500"/>
                                        <p:tgtEl>
                                          <p:spTgt spid="27"/>
                                        </p:tgtEl>
                                      </p:cBhvr>
                                    </p:animEffect>
                                  </p:childTnLst>
                                </p:cTn>
                              </p:par>
                              <p:par>
                                <p:cTn id="25" presetID="53" presetClass="entr" presetSubtype="16" fill="hold" nodeType="withEffect">
                                  <p:stCondLst>
                                    <p:cond delay="0"/>
                                  </p:stCondLst>
                                  <p:childTnLst>
                                    <p:set>
                                      <p:cBhvr>
                                        <p:cTn id="26" dur="1" fill="hold">
                                          <p:stCondLst>
                                            <p:cond delay="0"/>
                                          </p:stCondLst>
                                        </p:cTn>
                                        <p:tgtEl>
                                          <p:spTgt spid="28"/>
                                        </p:tgtEl>
                                        <p:attrNameLst>
                                          <p:attrName>style.visibility</p:attrName>
                                        </p:attrNameLst>
                                      </p:cBhvr>
                                      <p:to>
                                        <p:strVal val="visible"/>
                                      </p:to>
                                    </p:set>
                                    <p:anim calcmode="lin" valueType="num">
                                      <p:cBhvr>
                                        <p:cTn id="27" dur="500" fill="hold"/>
                                        <p:tgtEl>
                                          <p:spTgt spid="28"/>
                                        </p:tgtEl>
                                        <p:attrNameLst>
                                          <p:attrName>ppt_w</p:attrName>
                                        </p:attrNameLst>
                                      </p:cBhvr>
                                      <p:tavLst>
                                        <p:tav tm="0">
                                          <p:val>
                                            <p:fltVal val="0"/>
                                          </p:val>
                                        </p:tav>
                                        <p:tav tm="100000">
                                          <p:val>
                                            <p:strVal val="#ppt_w"/>
                                          </p:val>
                                        </p:tav>
                                      </p:tavLst>
                                    </p:anim>
                                    <p:anim calcmode="lin" valueType="num">
                                      <p:cBhvr>
                                        <p:cTn id="28" dur="500" fill="hold"/>
                                        <p:tgtEl>
                                          <p:spTgt spid="28"/>
                                        </p:tgtEl>
                                        <p:attrNameLst>
                                          <p:attrName>ppt_h</p:attrName>
                                        </p:attrNameLst>
                                      </p:cBhvr>
                                      <p:tavLst>
                                        <p:tav tm="0">
                                          <p:val>
                                            <p:fltVal val="0"/>
                                          </p:val>
                                        </p:tav>
                                        <p:tav tm="100000">
                                          <p:val>
                                            <p:strVal val="#ppt_h"/>
                                          </p:val>
                                        </p:tav>
                                      </p:tavLst>
                                    </p:anim>
                                    <p:animEffect transition="in" filter="fade">
                                      <p:cBhvr>
                                        <p:cTn id="29" dur="500"/>
                                        <p:tgtEl>
                                          <p:spTgt spid="28"/>
                                        </p:tgtEl>
                                      </p:cBhvr>
                                    </p:animEffect>
                                  </p:childTnLst>
                                </p:cTn>
                              </p:par>
                              <p:par>
                                <p:cTn id="30" presetID="53" presetClass="entr" presetSubtype="16" fill="hold" nodeType="withEffect">
                                  <p:stCondLst>
                                    <p:cond delay="0"/>
                                  </p:stCondLst>
                                  <p:childTnLst>
                                    <p:set>
                                      <p:cBhvr>
                                        <p:cTn id="31" dur="1" fill="hold">
                                          <p:stCondLst>
                                            <p:cond delay="0"/>
                                          </p:stCondLst>
                                        </p:cTn>
                                        <p:tgtEl>
                                          <p:spTgt spid="29"/>
                                        </p:tgtEl>
                                        <p:attrNameLst>
                                          <p:attrName>style.visibility</p:attrName>
                                        </p:attrNameLst>
                                      </p:cBhvr>
                                      <p:to>
                                        <p:strVal val="visible"/>
                                      </p:to>
                                    </p:set>
                                    <p:anim calcmode="lin" valueType="num">
                                      <p:cBhvr>
                                        <p:cTn id="32" dur="500" fill="hold"/>
                                        <p:tgtEl>
                                          <p:spTgt spid="29"/>
                                        </p:tgtEl>
                                        <p:attrNameLst>
                                          <p:attrName>ppt_w</p:attrName>
                                        </p:attrNameLst>
                                      </p:cBhvr>
                                      <p:tavLst>
                                        <p:tav tm="0">
                                          <p:val>
                                            <p:fltVal val="0"/>
                                          </p:val>
                                        </p:tav>
                                        <p:tav tm="100000">
                                          <p:val>
                                            <p:strVal val="#ppt_w"/>
                                          </p:val>
                                        </p:tav>
                                      </p:tavLst>
                                    </p:anim>
                                    <p:anim calcmode="lin" valueType="num">
                                      <p:cBhvr>
                                        <p:cTn id="33" dur="500" fill="hold"/>
                                        <p:tgtEl>
                                          <p:spTgt spid="29"/>
                                        </p:tgtEl>
                                        <p:attrNameLst>
                                          <p:attrName>ppt_h</p:attrName>
                                        </p:attrNameLst>
                                      </p:cBhvr>
                                      <p:tavLst>
                                        <p:tav tm="0">
                                          <p:val>
                                            <p:fltVal val="0"/>
                                          </p:val>
                                        </p:tav>
                                        <p:tav tm="100000">
                                          <p:val>
                                            <p:strVal val="#ppt_h"/>
                                          </p:val>
                                        </p:tav>
                                      </p:tavLst>
                                    </p:anim>
                                    <p:animEffect transition="in" filter="fade">
                                      <p:cBhvr>
                                        <p:cTn id="34" dur="500"/>
                                        <p:tgtEl>
                                          <p:spTgt spid="29"/>
                                        </p:tgtEl>
                                      </p:cBhvr>
                                    </p:animEffect>
                                  </p:childTnLst>
                                </p:cTn>
                              </p:par>
                              <p:par>
                                <p:cTn id="35" presetID="53" presetClass="entr" presetSubtype="16" fill="hold" nodeType="withEffect">
                                  <p:stCondLst>
                                    <p:cond delay="0"/>
                                  </p:stCondLst>
                                  <p:childTnLst>
                                    <p:set>
                                      <p:cBhvr>
                                        <p:cTn id="36" dur="1" fill="hold">
                                          <p:stCondLst>
                                            <p:cond delay="0"/>
                                          </p:stCondLst>
                                        </p:cTn>
                                        <p:tgtEl>
                                          <p:spTgt spid="30"/>
                                        </p:tgtEl>
                                        <p:attrNameLst>
                                          <p:attrName>style.visibility</p:attrName>
                                        </p:attrNameLst>
                                      </p:cBhvr>
                                      <p:to>
                                        <p:strVal val="visible"/>
                                      </p:to>
                                    </p:set>
                                    <p:anim calcmode="lin" valueType="num">
                                      <p:cBhvr>
                                        <p:cTn id="37" dur="500" fill="hold"/>
                                        <p:tgtEl>
                                          <p:spTgt spid="30"/>
                                        </p:tgtEl>
                                        <p:attrNameLst>
                                          <p:attrName>ppt_w</p:attrName>
                                        </p:attrNameLst>
                                      </p:cBhvr>
                                      <p:tavLst>
                                        <p:tav tm="0">
                                          <p:val>
                                            <p:fltVal val="0"/>
                                          </p:val>
                                        </p:tav>
                                        <p:tav tm="100000">
                                          <p:val>
                                            <p:strVal val="#ppt_w"/>
                                          </p:val>
                                        </p:tav>
                                      </p:tavLst>
                                    </p:anim>
                                    <p:anim calcmode="lin" valueType="num">
                                      <p:cBhvr>
                                        <p:cTn id="38" dur="500" fill="hold"/>
                                        <p:tgtEl>
                                          <p:spTgt spid="30"/>
                                        </p:tgtEl>
                                        <p:attrNameLst>
                                          <p:attrName>ppt_h</p:attrName>
                                        </p:attrNameLst>
                                      </p:cBhvr>
                                      <p:tavLst>
                                        <p:tav tm="0">
                                          <p:val>
                                            <p:fltVal val="0"/>
                                          </p:val>
                                        </p:tav>
                                        <p:tav tm="100000">
                                          <p:val>
                                            <p:strVal val="#ppt_h"/>
                                          </p:val>
                                        </p:tav>
                                      </p:tavLst>
                                    </p:anim>
                                    <p:animEffect transition="in" filter="fade">
                                      <p:cBhvr>
                                        <p:cTn id="39" dur="500"/>
                                        <p:tgtEl>
                                          <p:spTgt spid="30"/>
                                        </p:tgtEl>
                                      </p:cBhvr>
                                    </p:animEffect>
                                  </p:childTnLst>
                                </p:cTn>
                              </p:par>
                              <p:par>
                                <p:cTn id="40" presetID="53" presetClass="entr" presetSubtype="16" fill="hold" nodeType="withEffect">
                                  <p:stCondLst>
                                    <p:cond delay="0"/>
                                  </p:stCondLst>
                                  <p:childTnLst>
                                    <p:set>
                                      <p:cBhvr>
                                        <p:cTn id="41" dur="1" fill="hold">
                                          <p:stCondLst>
                                            <p:cond delay="0"/>
                                          </p:stCondLst>
                                        </p:cTn>
                                        <p:tgtEl>
                                          <p:spTgt spid="31"/>
                                        </p:tgtEl>
                                        <p:attrNameLst>
                                          <p:attrName>style.visibility</p:attrName>
                                        </p:attrNameLst>
                                      </p:cBhvr>
                                      <p:to>
                                        <p:strVal val="visible"/>
                                      </p:to>
                                    </p:set>
                                    <p:anim calcmode="lin" valueType="num">
                                      <p:cBhvr>
                                        <p:cTn id="42" dur="500" fill="hold"/>
                                        <p:tgtEl>
                                          <p:spTgt spid="31"/>
                                        </p:tgtEl>
                                        <p:attrNameLst>
                                          <p:attrName>ppt_w</p:attrName>
                                        </p:attrNameLst>
                                      </p:cBhvr>
                                      <p:tavLst>
                                        <p:tav tm="0">
                                          <p:val>
                                            <p:fltVal val="0"/>
                                          </p:val>
                                        </p:tav>
                                        <p:tav tm="100000">
                                          <p:val>
                                            <p:strVal val="#ppt_w"/>
                                          </p:val>
                                        </p:tav>
                                      </p:tavLst>
                                    </p:anim>
                                    <p:anim calcmode="lin" valueType="num">
                                      <p:cBhvr>
                                        <p:cTn id="43" dur="500" fill="hold"/>
                                        <p:tgtEl>
                                          <p:spTgt spid="31"/>
                                        </p:tgtEl>
                                        <p:attrNameLst>
                                          <p:attrName>ppt_h</p:attrName>
                                        </p:attrNameLst>
                                      </p:cBhvr>
                                      <p:tavLst>
                                        <p:tav tm="0">
                                          <p:val>
                                            <p:fltVal val="0"/>
                                          </p:val>
                                        </p:tav>
                                        <p:tav tm="100000">
                                          <p:val>
                                            <p:strVal val="#ppt_h"/>
                                          </p:val>
                                        </p:tav>
                                      </p:tavLst>
                                    </p:anim>
                                    <p:animEffect transition="in" filter="fade">
                                      <p:cBhvr>
                                        <p:cTn id="44" dur="500"/>
                                        <p:tgtEl>
                                          <p:spTgt spid="31"/>
                                        </p:tgtEl>
                                      </p:cBhvr>
                                    </p:animEffect>
                                  </p:childTnLst>
                                </p:cTn>
                              </p:par>
                              <p:par>
                                <p:cTn id="45" presetID="53" presetClass="entr" presetSubtype="16" fill="hold" nodeType="withEffect">
                                  <p:stCondLst>
                                    <p:cond delay="0"/>
                                  </p:stCondLst>
                                  <p:childTnLst>
                                    <p:set>
                                      <p:cBhvr>
                                        <p:cTn id="46" dur="1" fill="hold">
                                          <p:stCondLst>
                                            <p:cond delay="0"/>
                                          </p:stCondLst>
                                        </p:cTn>
                                        <p:tgtEl>
                                          <p:spTgt spid="32"/>
                                        </p:tgtEl>
                                        <p:attrNameLst>
                                          <p:attrName>style.visibility</p:attrName>
                                        </p:attrNameLst>
                                      </p:cBhvr>
                                      <p:to>
                                        <p:strVal val="visible"/>
                                      </p:to>
                                    </p:set>
                                    <p:anim calcmode="lin" valueType="num">
                                      <p:cBhvr>
                                        <p:cTn id="47" dur="500" fill="hold"/>
                                        <p:tgtEl>
                                          <p:spTgt spid="32"/>
                                        </p:tgtEl>
                                        <p:attrNameLst>
                                          <p:attrName>ppt_w</p:attrName>
                                        </p:attrNameLst>
                                      </p:cBhvr>
                                      <p:tavLst>
                                        <p:tav tm="0">
                                          <p:val>
                                            <p:fltVal val="0"/>
                                          </p:val>
                                        </p:tav>
                                        <p:tav tm="100000">
                                          <p:val>
                                            <p:strVal val="#ppt_w"/>
                                          </p:val>
                                        </p:tav>
                                      </p:tavLst>
                                    </p:anim>
                                    <p:anim calcmode="lin" valueType="num">
                                      <p:cBhvr>
                                        <p:cTn id="48" dur="500" fill="hold"/>
                                        <p:tgtEl>
                                          <p:spTgt spid="32"/>
                                        </p:tgtEl>
                                        <p:attrNameLst>
                                          <p:attrName>ppt_h</p:attrName>
                                        </p:attrNameLst>
                                      </p:cBhvr>
                                      <p:tavLst>
                                        <p:tav tm="0">
                                          <p:val>
                                            <p:fltVal val="0"/>
                                          </p:val>
                                        </p:tav>
                                        <p:tav tm="100000">
                                          <p:val>
                                            <p:strVal val="#ppt_h"/>
                                          </p:val>
                                        </p:tav>
                                      </p:tavLst>
                                    </p:anim>
                                    <p:animEffect transition="in" filter="fade">
                                      <p:cBhvr>
                                        <p:cTn id="49" dur="500"/>
                                        <p:tgtEl>
                                          <p:spTgt spid="32"/>
                                        </p:tgtEl>
                                      </p:cBhvr>
                                    </p:animEffect>
                                  </p:childTnLst>
                                </p:cTn>
                              </p:par>
                              <p:par>
                                <p:cTn id="50" presetID="53" presetClass="entr" presetSubtype="16" fill="hold" nodeType="withEffect">
                                  <p:stCondLst>
                                    <p:cond delay="0"/>
                                  </p:stCondLst>
                                  <p:childTnLst>
                                    <p:set>
                                      <p:cBhvr>
                                        <p:cTn id="51" dur="1" fill="hold">
                                          <p:stCondLst>
                                            <p:cond delay="0"/>
                                          </p:stCondLst>
                                        </p:cTn>
                                        <p:tgtEl>
                                          <p:spTgt spid="33"/>
                                        </p:tgtEl>
                                        <p:attrNameLst>
                                          <p:attrName>style.visibility</p:attrName>
                                        </p:attrNameLst>
                                      </p:cBhvr>
                                      <p:to>
                                        <p:strVal val="visible"/>
                                      </p:to>
                                    </p:set>
                                    <p:anim calcmode="lin" valueType="num">
                                      <p:cBhvr>
                                        <p:cTn id="52" dur="500" fill="hold"/>
                                        <p:tgtEl>
                                          <p:spTgt spid="33"/>
                                        </p:tgtEl>
                                        <p:attrNameLst>
                                          <p:attrName>ppt_w</p:attrName>
                                        </p:attrNameLst>
                                      </p:cBhvr>
                                      <p:tavLst>
                                        <p:tav tm="0">
                                          <p:val>
                                            <p:fltVal val="0"/>
                                          </p:val>
                                        </p:tav>
                                        <p:tav tm="100000">
                                          <p:val>
                                            <p:strVal val="#ppt_w"/>
                                          </p:val>
                                        </p:tav>
                                      </p:tavLst>
                                    </p:anim>
                                    <p:anim calcmode="lin" valueType="num">
                                      <p:cBhvr>
                                        <p:cTn id="53" dur="500" fill="hold"/>
                                        <p:tgtEl>
                                          <p:spTgt spid="33"/>
                                        </p:tgtEl>
                                        <p:attrNameLst>
                                          <p:attrName>ppt_h</p:attrName>
                                        </p:attrNameLst>
                                      </p:cBhvr>
                                      <p:tavLst>
                                        <p:tav tm="0">
                                          <p:val>
                                            <p:fltVal val="0"/>
                                          </p:val>
                                        </p:tav>
                                        <p:tav tm="100000">
                                          <p:val>
                                            <p:strVal val="#ppt_h"/>
                                          </p:val>
                                        </p:tav>
                                      </p:tavLst>
                                    </p:anim>
                                    <p:animEffect transition="in" filter="fade">
                                      <p:cBhvr>
                                        <p:cTn id="54" dur="500"/>
                                        <p:tgtEl>
                                          <p:spTgt spid="33"/>
                                        </p:tgtEl>
                                      </p:cBhvr>
                                    </p:animEffect>
                                  </p:childTnLst>
                                </p:cTn>
                              </p:par>
                              <p:par>
                                <p:cTn id="55" presetID="53" presetClass="entr" presetSubtype="16" fill="hold" nodeType="withEffect">
                                  <p:stCondLst>
                                    <p:cond delay="0"/>
                                  </p:stCondLst>
                                  <p:childTnLst>
                                    <p:set>
                                      <p:cBhvr>
                                        <p:cTn id="56" dur="1" fill="hold">
                                          <p:stCondLst>
                                            <p:cond delay="0"/>
                                          </p:stCondLst>
                                        </p:cTn>
                                        <p:tgtEl>
                                          <p:spTgt spid="34"/>
                                        </p:tgtEl>
                                        <p:attrNameLst>
                                          <p:attrName>style.visibility</p:attrName>
                                        </p:attrNameLst>
                                      </p:cBhvr>
                                      <p:to>
                                        <p:strVal val="visible"/>
                                      </p:to>
                                    </p:set>
                                    <p:anim calcmode="lin" valueType="num">
                                      <p:cBhvr>
                                        <p:cTn id="57" dur="500" fill="hold"/>
                                        <p:tgtEl>
                                          <p:spTgt spid="34"/>
                                        </p:tgtEl>
                                        <p:attrNameLst>
                                          <p:attrName>ppt_w</p:attrName>
                                        </p:attrNameLst>
                                      </p:cBhvr>
                                      <p:tavLst>
                                        <p:tav tm="0">
                                          <p:val>
                                            <p:fltVal val="0"/>
                                          </p:val>
                                        </p:tav>
                                        <p:tav tm="100000">
                                          <p:val>
                                            <p:strVal val="#ppt_w"/>
                                          </p:val>
                                        </p:tav>
                                      </p:tavLst>
                                    </p:anim>
                                    <p:anim calcmode="lin" valueType="num">
                                      <p:cBhvr>
                                        <p:cTn id="58" dur="500" fill="hold"/>
                                        <p:tgtEl>
                                          <p:spTgt spid="34"/>
                                        </p:tgtEl>
                                        <p:attrNameLst>
                                          <p:attrName>ppt_h</p:attrName>
                                        </p:attrNameLst>
                                      </p:cBhvr>
                                      <p:tavLst>
                                        <p:tav tm="0">
                                          <p:val>
                                            <p:fltVal val="0"/>
                                          </p:val>
                                        </p:tav>
                                        <p:tav tm="100000">
                                          <p:val>
                                            <p:strVal val="#ppt_h"/>
                                          </p:val>
                                        </p:tav>
                                      </p:tavLst>
                                    </p:anim>
                                    <p:animEffect transition="in" filter="fade">
                                      <p:cBhvr>
                                        <p:cTn id="59" dur="500"/>
                                        <p:tgtEl>
                                          <p:spTgt spid="34"/>
                                        </p:tgtEl>
                                      </p:cBhvr>
                                    </p:animEffect>
                                  </p:childTnLst>
                                </p:cTn>
                              </p:par>
                              <p:par>
                                <p:cTn id="60" presetID="53" presetClass="entr" presetSubtype="16" fill="hold" nodeType="withEffect">
                                  <p:stCondLst>
                                    <p:cond delay="0"/>
                                  </p:stCondLst>
                                  <p:childTnLst>
                                    <p:set>
                                      <p:cBhvr>
                                        <p:cTn id="61" dur="1" fill="hold">
                                          <p:stCondLst>
                                            <p:cond delay="0"/>
                                          </p:stCondLst>
                                        </p:cTn>
                                        <p:tgtEl>
                                          <p:spTgt spid="35"/>
                                        </p:tgtEl>
                                        <p:attrNameLst>
                                          <p:attrName>style.visibility</p:attrName>
                                        </p:attrNameLst>
                                      </p:cBhvr>
                                      <p:to>
                                        <p:strVal val="visible"/>
                                      </p:to>
                                    </p:set>
                                    <p:anim calcmode="lin" valueType="num">
                                      <p:cBhvr>
                                        <p:cTn id="62" dur="500" fill="hold"/>
                                        <p:tgtEl>
                                          <p:spTgt spid="35"/>
                                        </p:tgtEl>
                                        <p:attrNameLst>
                                          <p:attrName>ppt_w</p:attrName>
                                        </p:attrNameLst>
                                      </p:cBhvr>
                                      <p:tavLst>
                                        <p:tav tm="0">
                                          <p:val>
                                            <p:fltVal val="0"/>
                                          </p:val>
                                        </p:tav>
                                        <p:tav tm="100000">
                                          <p:val>
                                            <p:strVal val="#ppt_w"/>
                                          </p:val>
                                        </p:tav>
                                      </p:tavLst>
                                    </p:anim>
                                    <p:anim calcmode="lin" valueType="num">
                                      <p:cBhvr>
                                        <p:cTn id="63" dur="500" fill="hold"/>
                                        <p:tgtEl>
                                          <p:spTgt spid="35"/>
                                        </p:tgtEl>
                                        <p:attrNameLst>
                                          <p:attrName>ppt_h</p:attrName>
                                        </p:attrNameLst>
                                      </p:cBhvr>
                                      <p:tavLst>
                                        <p:tav tm="0">
                                          <p:val>
                                            <p:fltVal val="0"/>
                                          </p:val>
                                        </p:tav>
                                        <p:tav tm="100000">
                                          <p:val>
                                            <p:strVal val="#ppt_h"/>
                                          </p:val>
                                        </p:tav>
                                      </p:tavLst>
                                    </p:anim>
                                    <p:animEffect transition="in" filter="fade">
                                      <p:cBhvr>
                                        <p:cTn id="64" dur="500"/>
                                        <p:tgtEl>
                                          <p:spTgt spid="35"/>
                                        </p:tgtEl>
                                      </p:cBhvr>
                                    </p:animEffect>
                                  </p:childTnLst>
                                </p:cTn>
                              </p:par>
                              <p:par>
                                <p:cTn id="65" presetID="53" presetClass="entr" presetSubtype="16" fill="hold" nodeType="withEffect">
                                  <p:stCondLst>
                                    <p:cond delay="0"/>
                                  </p:stCondLst>
                                  <p:childTnLst>
                                    <p:set>
                                      <p:cBhvr>
                                        <p:cTn id="66" dur="1" fill="hold">
                                          <p:stCondLst>
                                            <p:cond delay="0"/>
                                          </p:stCondLst>
                                        </p:cTn>
                                        <p:tgtEl>
                                          <p:spTgt spid="37"/>
                                        </p:tgtEl>
                                        <p:attrNameLst>
                                          <p:attrName>style.visibility</p:attrName>
                                        </p:attrNameLst>
                                      </p:cBhvr>
                                      <p:to>
                                        <p:strVal val="visible"/>
                                      </p:to>
                                    </p:set>
                                    <p:anim calcmode="lin" valueType="num">
                                      <p:cBhvr>
                                        <p:cTn id="67" dur="500" fill="hold"/>
                                        <p:tgtEl>
                                          <p:spTgt spid="37"/>
                                        </p:tgtEl>
                                        <p:attrNameLst>
                                          <p:attrName>ppt_w</p:attrName>
                                        </p:attrNameLst>
                                      </p:cBhvr>
                                      <p:tavLst>
                                        <p:tav tm="0">
                                          <p:val>
                                            <p:fltVal val="0"/>
                                          </p:val>
                                        </p:tav>
                                        <p:tav tm="100000">
                                          <p:val>
                                            <p:strVal val="#ppt_w"/>
                                          </p:val>
                                        </p:tav>
                                      </p:tavLst>
                                    </p:anim>
                                    <p:anim calcmode="lin" valueType="num">
                                      <p:cBhvr>
                                        <p:cTn id="68" dur="500" fill="hold"/>
                                        <p:tgtEl>
                                          <p:spTgt spid="37"/>
                                        </p:tgtEl>
                                        <p:attrNameLst>
                                          <p:attrName>ppt_h</p:attrName>
                                        </p:attrNameLst>
                                      </p:cBhvr>
                                      <p:tavLst>
                                        <p:tav tm="0">
                                          <p:val>
                                            <p:fltVal val="0"/>
                                          </p:val>
                                        </p:tav>
                                        <p:tav tm="100000">
                                          <p:val>
                                            <p:strVal val="#ppt_h"/>
                                          </p:val>
                                        </p:tav>
                                      </p:tavLst>
                                    </p:anim>
                                    <p:animEffect transition="in" filter="fade">
                                      <p:cBhvr>
                                        <p:cTn id="69" dur="500"/>
                                        <p:tgtEl>
                                          <p:spTgt spid="37"/>
                                        </p:tgtEl>
                                      </p:cBhvr>
                                    </p:animEffect>
                                  </p:childTnLst>
                                </p:cTn>
                              </p:par>
                              <p:par>
                                <p:cTn id="70" presetID="53" presetClass="entr" presetSubtype="16" fill="hold" nodeType="withEffect">
                                  <p:stCondLst>
                                    <p:cond delay="0"/>
                                  </p:stCondLst>
                                  <p:childTnLst>
                                    <p:set>
                                      <p:cBhvr>
                                        <p:cTn id="71" dur="1" fill="hold">
                                          <p:stCondLst>
                                            <p:cond delay="0"/>
                                          </p:stCondLst>
                                        </p:cTn>
                                        <p:tgtEl>
                                          <p:spTgt spid="38"/>
                                        </p:tgtEl>
                                        <p:attrNameLst>
                                          <p:attrName>style.visibility</p:attrName>
                                        </p:attrNameLst>
                                      </p:cBhvr>
                                      <p:to>
                                        <p:strVal val="visible"/>
                                      </p:to>
                                    </p:set>
                                    <p:anim calcmode="lin" valueType="num">
                                      <p:cBhvr>
                                        <p:cTn id="72" dur="500" fill="hold"/>
                                        <p:tgtEl>
                                          <p:spTgt spid="38"/>
                                        </p:tgtEl>
                                        <p:attrNameLst>
                                          <p:attrName>ppt_w</p:attrName>
                                        </p:attrNameLst>
                                      </p:cBhvr>
                                      <p:tavLst>
                                        <p:tav tm="0">
                                          <p:val>
                                            <p:fltVal val="0"/>
                                          </p:val>
                                        </p:tav>
                                        <p:tav tm="100000">
                                          <p:val>
                                            <p:strVal val="#ppt_w"/>
                                          </p:val>
                                        </p:tav>
                                      </p:tavLst>
                                    </p:anim>
                                    <p:anim calcmode="lin" valueType="num">
                                      <p:cBhvr>
                                        <p:cTn id="73" dur="500" fill="hold"/>
                                        <p:tgtEl>
                                          <p:spTgt spid="38"/>
                                        </p:tgtEl>
                                        <p:attrNameLst>
                                          <p:attrName>ppt_h</p:attrName>
                                        </p:attrNameLst>
                                      </p:cBhvr>
                                      <p:tavLst>
                                        <p:tav tm="0">
                                          <p:val>
                                            <p:fltVal val="0"/>
                                          </p:val>
                                        </p:tav>
                                        <p:tav tm="100000">
                                          <p:val>
                                            <p:strVal val="#ppt_h"/>
                                          </p:val>
                                        </p:tav>
                                      </p:tavLst>
                                    </p:anim>
                                    <p:animEffect transition="in" filter="fade">
                                      <p:cBhvr>
                                        <p:cTn id="74" dur="500"/>
                                        <p:tgtEl>
                                          <p:spTgt spid="38"/>
                                        </p:tgtEl>
                                      </p:cBhvr>
                                    </p:animEffect>
                                  </p:childTnLst>
                                </p:cTn>
                              </p:par>
                              <p:par>
                                <p:cTn id="75" presetID="53" presetClass="entr" presetSubtype="16" fill="hold" nodeType="withEffect">
                                  <p:stCondLst>
                                    <p:cond delay="0"/>
                                  </p:stCondLst>
                                  <p:childTnLst>
                                    <p:set>
                                      <p:cBhvr>
                                        <p:cTn id="76" dur="1" fill="hold">
                                          <p:stCondLst>
                                            <p:cond delay="0"/>
                                          </p:stCondLst>
                                        </p:cTn>
                                        <p:tgtEl>
                                          <p:spTgt spid="39"/>
                                        </p:tgtEl>
                                        <p:attrNameLst>
                                          <p:attrName>style.visibility</p:attrName>
                                        </p:attrNameLst>
                                      </p:cBhvr>
                                      <p:to>
                                        <p:strVal val="visible"/>
                                      </p:to>
                                    </p:set>
                                    <p:anim calcmode="lin" valueType="num">
                                      <p:cBhvr>
                                        <p:cTn id="77" dur="500" fill="hold"/>
                                        <p:tgtEl>
                                          <p:spTgt spid="39"/>
                                        </p:tgtEl>
                                        <p:attrNameLst>
                                          <p:attrName>ppt_w</p:attrName>
                                        </p:attrNameLst>
                                      </p:cBhvr>
                                      <p:tavLst>
                                        <p:tav tm="0">
                                          <p:val>
                                            <p:fltVal val="0"/>
                                          </p:val>
                                        </p:tav>
                                        <p:tav tm="100000">
                                          <p:val>
                                            <p:strVal val="#ppt_w"/>
                                          </p:val>
                                        </p:tav>
                                      </p:tavLst>
                                    </p:anim>
                                    <p:anim calcmode="lin" valueType="num">
                                      <p:cBhvr>
                                        <p:cTn id="78" dur="500" fill="hold"/>
                                        <p:tgtEl>
                                          <p:spTgt spid="39"/>
                                        </p:tgtEl>
                                        <p:attrNameLst>
                                          <p:attrName>ppt_h</p:attrName>
                                        </p:attrNameLst>
                                      </p:cBhvr>
                                      <p:tavLst>
                                        <p:tav tm="0">
                                          <p:val>
                                            <p:fltVal val="0"/>
                                          </p:val>
                                        </p:tav>
                                        <p:tav tm="100000">
                                          <p:val>
                                            <p:strVal val="#ppt_h"/>
                                          </p:val>
                                        </p:tav>
                                      </p:tavLst>
                                    </p:anim>
                                    <p:animEffect transition="in" filter="fade">
                                      <p:cBhvr>
                                        <p:cTn id="79" dur="500"/>
                                        <p:tgtEl>
                                          <p:spTgt spid="39"/>
                                        </p:tgtEl>
                                      </p:cBhvr>
                                    </p:animEffect>
                                  </p:childTnLst>
                                </p:cTn>
                              </p:par>
                              <p:par>
                                <p:cTn id="80" presetID="53" presetClass="entr" presetSubtype="16" fill="hold" nodeType="withEffect">
                                  <p:stCondLst>
                                    <p:cond delay="0"/>
                                  </p:stCondLst>
                                  <p:childTnLst>
                                    <p:set>
                                      <p:cBhvr>
                                        <p:cTn id="81" dur="1" fill="hold">
                                          <p:stCondLst>
                                            <p:cond delay="0"/>
                                          </p:stCondLst>
                                        </p:cTn>
                                        <p:tgtEl>
                                          <p:spTgt spid="40"/>
                                        </p:tgtEl>
                                        <p:attrNameLst>
                                          <p:attrName>style.visibility</p:attrName>
                                        </p:attrNameLst>
                                      </p:cBhvr>
                                      <p:to>
                                        <p:strVal val="visible"/>
                                      </p:to>
                                    </p:set>
                                    <p:anim calcmode="lin" valueType="num">
                                      <p:cBhvr>
                                        <p:cTn id="82" dur="500" fill="hold"/>
                                        <p:tgtEl>
                                          <p:spTgt spid="40"/>
                                        </p:tgtEl>
                                        <p:attrNameLst>
                                          <p:attrName>ppt_w</p:attrName>
                                        </p:attrNameLst>
                                      </p:cBhvr>
                                      <p:tavLst>
                                        <p:tav tm="0">
                                          <p:val>
                                            <p:fltVal val="0"/>
                                          </p:val>
                                        </p:tav>
                                        <p:tav tm="100000">
                                          <p:val>
                                            <p:strVal val="#ppt_w"/>
                                          </p:val>
                                        </p:tav>
                                      </p:tavLst>
                                    </p:anim>
                                    <p:anim calcmode="lin" valueType="num">
                                      <p:cBhvr>
                                        <p:cTn id="83" dur="500" fill="hold"/>
                                        <p:tgtEl>
                                          <p:spTgt spid="40"/>
                                        </p:tgtEl>
                                        <p:attrNameLst>
                                          <p:attrName>ppt_h</p:attrName>
                                        </p:attrNameLst>
                                      </p:cBhvr>
                                      <p:tavLst>
                                        <p:tav tm="0">
                                          <p:val>
                                            <p:fltVal val="0"/>
                                          </p:val>
                                        </p:tav>
                                        <p:tav tm="100000">
                                          <p:val>
                                            <p:strVal val="#ppt_h"/>
                                          </p:val>
                                        </p:tav>
                                      </p:tavLst>
                                    </p:anim>
                                    <p:animEffect transition="in" filter="fade">
                                      <p:cBhvr>
                                        <p:cTn id="84" dur="500"/>
                                        <p:tgtEl>
                                          <p:spTgt spid="40"/>
                                        </p:tgtEl>
                                      </p:cBhvr>
                                    </p:animEffect>
                                  </p:childTnLst>
                                </p:cTn>
                              </p:par>
                              <p:par>
                                <p:cTn id="85" presetID="53" presetClass="entr" presetSubtype="16" fill="hold" nodeType="withEffect">
                                  <p:stCondLst>
                                    <p:cond delay="0"/>
                                  </p:stCondLst>
                                  <p:childTnLst>
                                    <p:set>
                                      <p:cBhvr>
                                        <p:cTn id="86" dur="1" fill="hold">
                                          <p:stCondLst>
                                            <p:cond delay="0"/>
                                          </p:stCondLst>
                                        </p:cTn>
                                        <p:tgtEl>
                                          <p:spTgt spid="41"/>
                                        </p:tgtEl>
                                        <p:attrNameLst>
                                          <p:attrName>style.visibility</p:attrName>
                                        </p:attrNameLst>
                                      </p:cBhvr>
                                      <p:to>
                                        <p:strVal val="visible"/>
                                      </p:to>
                                    </p:set>
                                    <p:anim calcmode="lin" valueType="num">
                                      <p:cBhvr>
                                        <p:cTn id="87" dur="500" fill="hold"/>
                                        <p:tgtEl>
                                          <p:spTgt spid="41"/>
                                        </p:tgtEl>
                                        <p:attrNameLst>
                                          <p:attrName>ppt_w</p:attrName>
                                        </p:attrNameLst>
                                      </p:cBhvr>
                                      <p:tavLst>
                                        <p:tav tm="0">
                                          <p:val>
                                            <p:fltVal val="0"/>
                                          </p:val>
                                        </p:tav>
                                        <p:tav tm="100000">
                                          <p:val>
                                            <p:strVal val="#ppt_w"/>
                                          </p:val>
                                        </p:tav>
                                      </p:tavLst>
                                    </p:anim>
                                    <p:anim calcmode="lin" valueType="num">
                                      <p:cBhvr>
                                        <p:cTn id="88" dur="500" fill="hold"/>
                                        <p:tgtEl>
                                          <p:spTgt spid="41"/>
                                        </p:tgtEl>
                                        <p:attrNameLst>
                                          <p:attrName>ppt_h</p:attrName>
                                        </p:attrNameLst>
                                      </p:cBhvr>
                                      <p:tavLst>
                                        <p:tav tm="0">
                                          <p:val>
                                            <p:fltVal val="0"/>
                                          </p:val>
                                        </p:tav>
                                        <p:tav tm="100000">
                                          <p:val>
                                            <p:strVal val="#ppt_h"/>
                                          </p:val>
                                        </p:tav>
                                      </p:tavLst>
                                    </p:anim>
                                    <p:animEffect transition="in" filter="fade">
                                      <p:cBhvr>
                                        <p:cTn id="89" dur="500"/>
                                        <p:tgtEl>
                                          <p:spTgt spid="41"/>
                                        </p:tgtEl>
                                      </p:cBhvr>
                                    </p:animEffect>
                                  </p:childTnLst>
                                </p:cTn>
                              </p:par>
                              <p:par>
                                <p:cTn id="90" presetID="53" presetClass="entr" presetSubtype="16" fill="hold" nodeType="withEffect">
                                  <p:stCondLst>
                                    <p:cond delay="0"/>
                                  </p:stCondLst>
                                  <p:childTnLst>
                                    <p:set>
                                      <p:cBhvr>
                                        <p:cTn id="91" dur="1" fill="hold">
                                          <p:stCondLst>
                                            <p:cond delay="0"/>
                                          </p:stCondLst>
                                        </p:cTn>
                                        <p:tgtEl>
                                          <p:spTgt spid="42"/>
                                        </p:tgtEl>
                                        <p:attrNameLst>
                                          <p:attrName>style.visibility</p:attrName>
                                        </p:attrNameLst>
                                      </p:cBhvr>
                                      <p:to>
                                        <p:strVal val="visible"/>
                                      </p:to>
                                    </p:set>
                                    <p:anim calcmode="lin" valueType="num">
                                      <p:cBhvr>
                                        <p:cTn id="92" dur="500" fill="hold"/>
                                        <p:tgtEl>
                                          <p:spTgt spid="42"/>
                                        </p:tgtEl>
                                        <p:attrNameLst>
                                          <p:attrName>ppt_w</p:attrName>
                                        </p:attrNameLst>
                                      </p:cBhvr>
                                      <p:tavLst>
                                        <p:tav tm="0">
                                          <p:val>
                                            <p:fltVal val="0"/>
                                          </p:val>
                                        </p:tav>
                                        <p:tav tm="100000">
                                          <p:val>
                                            <p:strVal val="#ppt_w"/>
                                          </p:val>
                                        </p:tav>
                                      </p:tavLst>
                                    </p:anim>
                                    <p:anim calcmode="lin" valueType="num">
                                      <p:cBhvr>
                                        <p:cTn id="93" dur="500" fill="hold"/>
                                        <p:tgtEl>
                                          <p:spTgt spid="42"/>
                                        </p:tgtEl>
                                        <p:attrNameLst>
                                          <p:attrName>ppt_h</p:attrName>
                                        </p:attrNameLst>
                                      </p:cBhvr>
                                      <p:tavLst>
                                        <p:tav tm="0">
                                          <p:val>
                                            <p:fltVal val="0"/>
                                          </p:val>
                                        </p:tav>
                                        <p:tav tm="100000">
                                          <p:val>
                                            <p:strVal val="#ppt_h"/>
                                          </p:val>
                                        </p:tav>
                                      </p:tavLst>
                                    </p:anim>
                                    <p:animEffect transition="in" filter="fade">
                                      <p:cBhvr>
                                        <p:cTn id="94" dur="500"/>
                                        <p:tgtEl>
                                          <p:spTgt spid="42"/>
                                        </p:tgtEl>
                                      </p:cBhvr>
                                    </p:animEffect>
                                  </p:childTnLst>
                                </p:cTn>
                              </p:par>
                              <p:par>
                                <p:cTn id="95" presetID="53" presetClass="entr" presetSubtype="16" fill="hold" nodeType="withEffect">
                                  <p:stCondLst>
                                    <p:cond delay="0"/>
                                  </p:stCondLst>
                                  <p:childTnLst>
                                    <p:set>
                                      <p:cBhvr>
                                        <p:cTn id="96" dur="1" fill="hold">
                                          <p:stCondLst>
                                            <p:cond delay="0"/>
                                          </p:stCondLst>
                                        </p:cTn>
                                        <p:tgtEl>
                                          <p:spTgt spid="43"/>
                                        </p:tgtEl>
                                        <p:attrNameLst>
                                          <p:attrName>style.visibility</p:attrName>
                                        </p:attrNameLst>
                                      </p:cBhvr>
                                      <p:to>
                                        <p:strVal val="visible"/>
                                      </p:to>
                                    </p:set>
                                    <p:anim calcmode="lin" valueType="num">
                                      <p:cBhvr>
                                        <p:cTn id="97" dur="500" fill="hold"/>
                                        <p:tgtEl>
                                          <p:spTgt spid="43"/>
                                        </p:tgtEl>
                                        <p:attrNameLst>
                                          <p:attrName>ppt_w</p:attrName>
                                        </p:attrNameLst>
                                      </p:cBhvr>
                                      <p:tavLst>
                                        <p:tav tm="0">
                                          <p:val>
                                            <p:fltVal val="0"/>
                                          </p:val>
                                        </p:tav>
                                        <p:tav tm="100000">
                                          <p:val>
                                            <p:strVal val="#ppt_w"/>
                                          </p:val>
                                        </p:tav>
                                      </p:tavLst>
                                    </p:anim>
                                    <p:anim calcmode="lin" valueType="num">
                                      <p:cBhvr>
                                        <p:cTn id="98" dur="500" fill="hold"/>
                                        <p:tgtEl>
                                          <p:spTgt spid="43"/>
                                        </p:tgtEl>
                                        <p:attrNameLst>
                                          <p:attrName>ppt_h</p:attrName>
                                        </p:attrNameLst>
                                      </p:cBhvr>
                                      <p:tavLst>
                                        <p:tav tm="0">
                                          <p:val>
                                            <p:fltVal val="0"/>
                                          </p:val>
                                        </p:tav>
                                        <p:tav tm="100000">
                                          <p:val>
                                            <p:strVal val="#ppt_h"/>
                                          </p:val>
                                        </p:tav>
                                      </p:tavLst>
                                    </p:anim>
                                    <p:animEffect transition="in" filter="fade">
                                      <p:cBhvr>
                                        <p:cTn id="99" dur="500"/>
                                        <p:tgtEl>
                                          <p:spTgt spid="43"/>
                                        </p:tgtEl>
                                      </p:cBhvr>
                                    </p:animEffect>
                                  </p:childTnLst>
                                </p:cTn>
                              </p:par>
                              <p:par>
                                <p:cTn id="100" presetID="53" presetClass="entr" presetSubtype="16" fill="hold" nodeType="withEffect">
                                  <p:stCondLst>
                                    <p:cond delay="0"/>
                                  </p:stCondLst>
                                  <p:childTnLst>
                                    <p:set>
                                      <p:cBhvr>
                                        <p:cTn id="101" dur="1" fill="hold">
                                          <p:stCondLst>
                                            <p:cond delay="0"/>
                                          </p:stCondLst>
                                        </p:cTn>
                                        <p:tgtEl>
                                          <p:spTgt spid="48"/>
                                        </p:tgtEl>
                                        <p:attrNameLst>
                                          <p:attrName>style.visibility</p:attrName>
                                        </p:attrNameLst>
                                      </p:cBhvr>
                                      <p:to>
                                        <p:strVal val="visible"/>
                                      </p:to>
                                    </p:set>
                                    <p:anim calcmode="lin" valueType="num">
                                      <p:cBhvr>
                                        <p:cTn id="102" dur="500" fill="hold"/>
                                        <p:tgtEl>
                                          <p:spTgt spid="48"/>
                                        </p:tgtEl>
                                        <p:attrNameLst>
                                          <p:attrName>ppt_w</p:attrName>
                                        </p:attrNameLst>
                                      </p:cBhvr>
                                      <p:tavLst>
                                        <p:tav tm="0">
                                          <p:val>
                                            <p:fltVal val="0"/>
                                          </p:val>
                                        </p:tav>
                                        <p:tav tm="100000">
                                          <p:val>
                                            <p:strVal val="#ppt_w"/>
                                          </p:val>
                                        </p:tav>
                                      </p:tavLst>
                                    </p:anim>
                                    <p:anim calcmode="lin" valueType="num">
                                      <p:cBhvr>
                                        <p:cTn id="103" dur="500" fill="hold"/>
                                        <p:tgtEl>
                                          <p:spTgt spid="48"/>
                                        </p:tgtEl>
                                        <p:attrNameLst>
                                          <p:attrName>ppt_h</p:attrName>
                                        </p:attrNameLst>
                                      </p:cBhvr>
                                      <p:tavLst>
                                        <p:tav tm="0">
                                          <p:val>
                                            <p:fltVal val="0"/>
                                          </p:val>
                                        </p:tav>
                                        <p:tav tm="100000">
                                          <p:val>
                                            <p:strVal val="#ppt_h"/>
                                          </p:val>
                                        </p:tav>
                                      </p:tavLst>
                                    </p:anim>
                                    <p:animEffect transition="in" filter="fade">
                                      <p:cBhvr>
                                        <p:cTn id="104" dur="500"/>
                                        <p:tgtEl>
                                          <p:spTgt spid="48"/>
                                        </p:tgtEl>
                                      </p:cBhvr>
                                    </p:animEffect>
                                  </p:childTnLst>
                                </p:cTn>
                              </p:par>
                              <p:par>
                                <p:cTn id="105" presetID="53" presetClass="entr" presetSubtype="16" fill="hold" nodeType="withEffect">
                                  <p:stCondLst>
                                    <p:cond delay="0"/>
                                  </p:stCondLst>
                                  <p:childTnLst>
                                    <p:set>
                                      <p:cBhvr>
                                        <p:cTn id="106" dur="1" fill="hold">
                                          <p:stCondLst>
                                            <p:cond delay="0"/>
                                          </p:stCondLst>
                                        </p:cTn>
                                        <p:tgtEl>
                                          <p:spTgt spid="53"/>
                                        </p:tgtEl>
                                        <p:attrNameLst>
                                          <p:attrName>style.visibility</p:attrName>
                                        </p:attrNameLst>
                                      </p:cBhvr>
                                      <p:to>
                                        <p:strVal val="visible"/>
                                      </p:to>
                                    </p:set>
                                    <p:anim calcmode="lin" valueType="num">
                                      <p:cBhvr>
                                        <p:cTn id="107" dur="500" fill="hold"/>
                                        <p:tgtEl>
                                          <p:spTgt spid="53"/>
                                        </p:tgtEl>
                                        <p:attrNameLst>
                                          <p:attrName>ppt_w</p:attrName>
                                        </p:attrNameLst>
                                      </p:cBhvr>
                                      <p:tavLst>
                                        <p:tav tm="0">
                                          <p:val>
                                            <p:fltVal val="0"/>
                                          </p:val>
                                        </p:tav>
                                        <p:tav tm="100000">
                                          <p:val>
                                            <p:strVal val="#ppt_w"/>
                                          </p:val>
                                        </p:tav>
                                      </p:tavLst>
                                    </p:anim>
                                    <p:anim calcmode="lin" valueType="num">
                                      <p:cBhvr>
                                        <p:cTn id="108" dur="500" fill="hold"/>
                                        <p:tgtEl>
                                          <p:spTgt spid="53"/>
                                        </p:tgtEl>
                                        <p:attrNameLst>
                                          <p:attrName>ppt_h</p:attrName>
                                        </p:attrNameLst>
                                      </p:cBhvr>
                                      <p:tavLst>
                                        <p:tav tm="0">
                                          <p:val>
                                            <p:fltVal val="0"/>
                                          </p:val>
                                        </p:tav>
                                        <p:tav tm="100000">
                                          <p:val>
                                            <p:strVal val="#ppt_h"/>
                                          </p:val>
                                        </p:tav>
                                      </p:tavLst>
                                    </p:anim>
                                    <p:animEffect transition="in" filter="fade">
                                      <p:cBhvr>
                                        <p:cTn id="109" dur="500"/>
                                        <p:tgtEl>
                                          <p:spTgt spid="53"/>
                                        </p:tgtEl>
                                      </p:cBhvr>
                                    </p:animEffect>
                                  </p:childTnLst>
                                </p:cTn>
                              </p:par>
                              <p:par>
                                <p:cTn id="110" presetID="53" presetClass="entr" presetSubtype="16" fill="hold" nodeType="withEffect">
                                  <p:stCondLst>
                                    <p:cond delay="0"/>
                                  </p:stCondLst>
                                  <p:childTnLst>
                                    <p:set>
                                      <p:cBhvr>
                                        <p:cTn id="111" dur="1" fill="hold">
                                          <p:stCondLst>
                                            <p:cond delay="0"/>
                                          </p:stCondLst>
                                        </p:cTn>
                                        <p:tgtEl>
                                          <p:spTgt spid="58"/>
                                        </p:tgtEl>
                                        <p:attrNameLst>
                                          <p:attrName>style.visibility</p:attrName>
                                        </p:attrNameLst>
                                      </p:cBhvr>
                                      <p:to>
                                        <p:strVal val="visible"/>
                                      </p:to>
                                    </p:set>
                                    <p:anim calcmode="lin" valueType="num">
                                      <p:cBhvr>
                                        <p:cTn id="112" dur="500" fill="hold"/>
                                        <p:tgtEl>
                                          <p:spTgt spid="58"/>
                                        </p:tgtEl>
                                        <p:attrNameLst>
                                          <p:attrName>ppt_w</p:attrName>
                                        </p:attrNameLst>
                                      </p:cBhvr>
                                      <p:tavLst>
                                        <p:tav tm="0">
                                          <p:val>
                                            <p:fltVal val="0"/>
                                          </p:val>
                                        </p:tav>
                                        <p:tav tm="100000">
                                          <p:val>
                                            <p:strVal val="#ppt_w"/>
                                          </p:val>
                                        </p:tav>
                                      </p:tavLst>
                                    </p:anim>
                                    <p:anim calcmode="lin" valueType="num">
                                      <p:cBhvr>
                                        <p:cTn id="113" dur="500" fill="hold"/>
                                        <p:tgtEl>
                                          <p:spTgt spid="58"/>
                                        </p:tgtEl>
                                        <p:attrNameLst>
                                          <p:attrName>ppt_h</p:attrName>
                                        </p:attrNameLst>
                                      </p:cBhvr>
                                      <p:tavLst>
                                        <p:tav tm="0">
                                          <p:val>
                                            <p:fltVal val="0"/>
                                          </p:val>
                                        </p:tav>
                                        <p:tav tm="100000">
                                          <p:val>
                                            <p:strVal val="#ppt_h"/>
                                          </p:val>
                                        </p:tav>
                                      </p:tavLst>
                                    </p:anim>
                                    <p:animEffect transition="in" filter="fade">
                                      <p:cBhvr>
                                        <p:cTn id="114" dur="500"/>
                                        <p:tgtEl>
                                          <p:spTgt spid="58"/>
                                        </p:tgtEl>
                                      </p:cBhvr>
                                    </p:animEffect>
                                  </p:childTnLst>
                                </p:cTn>
                              </p:par>
                              <p:par>
                                <p:cTn id="115" presetID="53" presetClass="entr" presetSubtype="16" fill="hold" grpId="0" nodeType="withEffect">
                                  <p:stCondLst>
                                    <p:cond delay="0"/>
                                  </p:stCondLst>
                                  <p:childTnLst>
                                    <p:set>
                                      <p:cBhvr>
                                        <p:cTn id="116" dur="1" fill="hold">
                                          <p:stCondLst>
                                            <p:cond delay="0"/>
                                          </p:stCondLst>
                                        </p:cTn>
                                        <p:tgtEl>
                                          <p:spTgt spid="59"/>
                                        </p:tgtEl>
                                        <p:attrNameLst>
                                          <p:attrName>style.visibility</p:attrName>
                                        </p:attrNameLst>
                                      </p:cBhvr>
                                      <p:to>
                                        <p:strVal val="visible"/>
                                      </p:to>
                                    </p:set>
                                    <p:anim calcmode="lin" valueType="num">
                                      <p:cBhvr>
                                        <p:cTn id="117" dur="500" fill="hold"/>
                                        <p:tgtEl>
                                          <p:spTgt spid="59"/>
                                        </p:tgtEl>
                                        <p:attrNameLst>
                                          <p:attrName>ppt_w</p:attrName>
                                        </p:attrNameLst>
                                      </p:cBhvr>
                                      <p:tavLst>
                                        <p:tav tm="0">
                                          <p:val>
                                            <p:fltVal val="0"/>
                                          </p:val>
                                        </p:tav>
                                        <p:tav tm="100000">
                                          <p:val>
                                            <p:strVal val="#ppt_w"/>
                                          </p:val>
                                        </p:tav>
                                      </p:tavLst>
                                    </p:anim>
                                    <p:anim calcmode="lin" valueType="num">
                                      <p:cBhvr>
                                        <p:cTn id="118" dur="500" fill="hold"/>
                                        <p:tgtEl>
                                          <p:spTgt spid="59"/>
                                        </p:tgtEl>
                                        <p:attrNameLst>
                                          <p:attrName>ppt_h</p:attrName>
                                        </p:attrNameLst>
                                      </p:cBhvr>
                                      <p:tavLst>
                                        <p:tav tm="0">
                                          <p:val>
                                            <p:fltVal val="0"/>
                                          </p:val>
                                        </p:tav>
                                        <p:tav tm="100000">
                                          <p:val>
                                            <p:strVal val="#ppt_h"/>
                                          </p:val>
                                        </p:tav>
                                      </p:tavLst>
                                    </p:anim>
                                    <p:animEffect transition="in" filter="fade">
                                      <p:cBhvr>
                                        <p:cTn id="119" dur="500"/>
                                        <p:tgtEl>
                                          <p:spTgt spid="59"/>
                                        </p:tgtEl>
                                      </p:cBhvr>
                                    </p:animEffect>
                                  </p:childTnLst>
                                </p:cTn>
                              </p:par>
                              <p:par>
                                <p:cTn id="120" presetID="53" presetClass="entr" presetSubtype="16" fill="hold" grpId="0" nodeType="withEffect">
                                  <p:stCondLst>
                                    <p:cond delay="0"/>
                                  </p:stCondLst>
                                  <p:childTnLst>
                                    <p:set>
                                      <p:cBhvr>
                                        <p:cTn id="121" dur="1" fill="hold">
                                          <p:stCondLst>
                                            <p:cond delay="0"/>
                                          </p:stCondLst>
                                        </p:cTn>
                                        <p:tgtEl>
                                          <p:spTgt spid="63"/>
                                        </p:tgtEl>
                                        <p:attrNameLst>
                                          <p:attrName>style.visibility</p:attrName>
                                        </p:attrNameLst>
                                      </p:cBhvr>
                                      <p:to>
                                        <p:strVal val="visible"/>
                                      </p:to>
                                    </p:set>
                                    <p:anim calcmode="lin" valueType="num">
                                      <p:cBhvr>
                                        <p:cTn id="122" dur="500" fill="hold"/>
                                        <p:tgtEl>
                                          <p:spTgt spid="63"/>
                                        </p:tgtEl>
                                        <p:attrNameLst>
                                          <p:attrName>ppt_w</p:attrName>
                                        </p:attrNameLst>
                                      </p:cBhvr>
                                      <p:tavLst>
                                        <p:tav tm="0">
                                          <p:val>
                                            <p:fltVal val="0"/>
                                          </p:val>
                                        </p:tav>
                                        <p:tav tm="100000">
                                          <p:val>
                                            <p:strVal val="#ppt_w"/>
                                          </p:val>
                                        </p:tav>
                                      </p:tavLst>
                                    </p:anim>
                                    <p:anim calcmode="lin" valueType="num">
                                      <p:cBhvr>
                                        <p:cTn id="123" dur="500" fill="hold"/>
                                        <p:tgtEl>
                                          <p:spTgt spid="63"/>
                                        </p:tgtEl>
                                        <p:attrNameLst>
                                          <p:attrName>ppt_h</p:attrName>
                                        </p:attrNameLst>
                                      </p:cBhvr>
                                      <p:tavLst>
                                        <p:tav tm="0">
                                          <p:val>
                                            <p:fltVal val="0"/>
                                          </p:val>
                                        </p:tav>
                                        <p:tav tm="100000">
                                          <p:val>
                                            <p:strVal val="#ppt_h"/>
                                          </p:val>
                                        </p:tav>
                                      </p:tavLst>
                                    </p:anim>
                                    <p:animEffect transition="in" filter="fade">
                                      <p:cBhvr>
                                        <p:cTn id="124" dur="500"/>
                                        <p:tgtEl>
                                          <p:spTgt spid="63"/>
                                        </p:tgtEl>
                                      </p:cBhvr>
                                    </p:animEffect>
                                  </p:childTnLst>
                                </p:cTn>
                              </p:par>
                              <p:par>
                                <p:cTn id="125" presetID="53" presetClass="entr" presetSubtype="16" fill="hold" grpId="0" nodeType="withEffect">
                                  <p:stCondLst>
                                    <p:cond delay="0"/>
                                  </p:stCondLst>
                                  <p:childTnLst>
                                    <p:set>
                                      <p:cBhvr>
                                        <p:cTn id="126" dur="1" fill="hold">
                                          <p:stCondLst>
                                            <p:cond delay="0"/>
                                          </p:stCondLst>
                                        </p:cTn>
                                        <p:tgtEl>
                                          <p:spTgt spid="64"/>
                                        </p:tgtEl>
                                        <p:attrNameLst>
                                          <p:attrName>style.visibility</p:attrName>
                                        </p:attrNameLst>
                                      </p:cBhvr>
                                      <p:to>
                                        <p:strVal val="visible"/>
                                      </p:to>
                                    </p:set>
                                    <p:anim calcmode="lin" valueType="num">
                                      <p:cBhvr>
                                        <p:cTn id="127" dur="500" fill="hold"/>
                                        <p:tgtEl>
                                          <p:spTgt spid="64"/>
                                        </p:tgtEl>
                                        <p:attrNameLst>
                                          <p:attrName>ppt_w</p:attrName>
                                        </p:attrNameLst>
                                      </p:cBhvr>
                                      <p:tavLst>
                                        <p:tav tm="0">
                                          <p:val>
                                            <p:fltVal val="0"/>
                                          </p:val>
                                        </p:tav>
                                        <p:tav tm="100000">
                                          <p:val>
                                            <p:strVal val="#ppt_w"/>
                                          </p:val>
                                        </p:tav>
                                      </p:tavLst>
                                    </p:anim>
                                    <p:anim calcmode="lin" valueType="num">
                                      <p:cBhvr>
                                        <p:cTn id="128" dur="500" fill="hold"/>
                                        <p:tgtEl>
                                          <p:spTgt spid="64"/>
                                        </p:tgtEl>
                                        <p:attrNameLst>
                                          <p:attrName>ppt_h</p:attrName>
                                        </p:attrNameLst>
                                      </p:cBhvr>
                                      <p:tavLst>
                                        <p:tav tm="0">
                                          <p:val>
                                            <p:fltVal val="0"/>
                                          </p:val>
                                        </p:tav>
                                        <p:tav tm="100000">
                                          <p:val>
                                            <p:strVal val="#ppt_h"/>
                                          </p:val>
                                        </p:tav>
                                      </p:tavLst>
                                    </p:anim>
                                    <p:animEffect transition="in" filter="fade">
                                      <p:cBhvr>
                                        <p:cTn id="129" dur="500"/>
                                        <p:tgtEl>
                                          <p:spTgt spid="64"/>
                                        </p:tgtEl>
                                      </p:cBhvr>
                                    </p:animEffect>
                                  </p:childTnLst>
                                </p:cTn>
                              </p:par>
                              <p:par>
                                <p:cTn id="130" presetID="53" presetClass="entr" presetSubtype="16" fill="hold" grpId="0" nodeType="withEffect">
                                  <p:stCondLst>
                                    <p:cond delay="0"/>
                                  </p:stCondLst>
                                  <p:childTnLst>
                                    <p:set>
                                      <p:cBhvr>
                                        <p:cTn id="131" dur="1" fill="hold">
                                          <p:stCondLst>
                                            <p:cond delay="0"/>
                                          </p:stCondLst>
                                        </p:cTn>
                                        <p:tgtEl>
                                          <p:spTgt spid="65"/>
                                        </p:tgtEl>
                                        <p:attrNameLst>
                                          <p:attrName>style.visibility</p:attrName>
                                        </p:attrNameLst>
                                      </p:cBhvr>
                                      <p:to>
                                        <p:strVal val="visible"/>
                                      </p:to>
                                    </p:set>
                                    <p:anim calcmode="lin" valueType="num">
                                      <p:cBhvr>
                                        <p:cTn id="132" dur="500" fill="hold"/>
                                        <p:tgtEl>
                                          <p:spTgt spid="65"/>
                                        </p:tgtEl>
                                        <p:attrNameLst>
                                          <p:attrName>ppt_w</p:attrName>
                                        </p:attrNameLst>
                                      </p:cBhvr>
                                      <p:tavLst>
                                        <p:tav tm="0">
                                          <p:val>
                                            <p:fltVal val="0"/>
                                          </p:val>
                                        </p:tav>
                                        <p:tav tm="100000">
                                          <p:val>
                                            <p:strVal val="#ppt_w"/>
                                          </p:val>
                                        </p:tav>
                                      </p:tavLst>
                                    </p:anim>
                                    <p:anim calcmode="lin" valueType="num">
                                      <p:cBhvr>
                                        <p:cTn id="133" dur="500" fill="hold"/>
                                        <p:tgtEl>
                                          <p:spTgt spid="65"/>
                                        </p:tgtEl>
                                        <p:attrNameLst>
                                          <p:attrName>ppt_h</p:attrName>
                                        </p:attrNameLst>
                                      </p:cBhvr>
                                      <p:tavLst>
                                        <p:tav tm="0">
                                          <p:val>
                                            <p:fltVal val="0"/>
                                          </p:val>
                                        </p:tav>
                                        <p:tav tm="100000">
                                          <p:val>
                                            <p:strVal val="#ppt_h"/>
                                          </p:val>
                                        </p:tav>
                                      </p:tavLst>
                                    </p:anim>
                                    <p:animEffect transition="in" filter="fade">
                                      <p:cBhvr>
                                        <p:cTn id="134" dur="500"/>
                                        <p:tgtEl>
                                          <p:spTgt spid="65"/>
                                        </p:tgtEl>
                                      </p:cBhvr>
                                    </p:animEffect>
                                  </p:childTnLst>
                                </p:cTn>
                              </p:par>
                              <p:par>
                                <p:cTn id="135" presetID="53" presetClass="entr" presetSubtype="16" fill="hold" grpId="0" nodeType="withEffect">
                                  <p:stCondLst>
                                    <p:cond delay="0"/>
                                  </p:stCondLst>
                                  <p:childTnLst>
                                    <p:set>
                                      <p:cBhvr>
                                        <p:cTn id="136" dur="1" fill="hold">
                                          <p:stCondLst>
                                            <p:cond delay="0"/>
                                          </p:stCondLst>
                                        </p:cTn>
                                        <p:tgtEl>
                                          <p:spTgt spid="66"/>
                                        </p:tgtEl>
                                        <p:attrNameLst>
                                          <p:attrName>style.visibility</p:attrName>
                                        </p:attrNameLst>
                                      </p:cBhvr>
                                      <p:to>
                                        <p:strVal val="visible"/>
                                      </p:to>
                                    </p:set>
                                    <p:anim calcmode="lin" valueType="num">
                                      <p:cBhvr>
                                        <p:cTn id="137" dur="500" fill="hold"/>
                                        <p:tgtEl>
                                          <p:spTgt spid="66"/>
                                        </p:tgtEl>
                                        <p:attrNameLst>
                                          <p:attrName>ppt_w</p:attrName>
                                        </p:attrNameLst>
                                      </p:cBhvr>
                                      <p:tavLst>
                                        <p:tav tm="0">
                                          <p:val>
                                            <p:fltVal val="0"/>
                                          </p:val>
                                        </p:tav>
                                        <p:tav tm="100000">
                                          <p:val>
                                            <p:strVal val="#ppt_w"/>
                                          </p:val>
                                        </p:tav>
                                      </p:tavLst>
                                    </p:anim>
                                    <p:anim calcmode="lin" valueType="num">
                                      <p:cBhvr>
                                        <p:cTn id="138" dur="500" fill="hold"/>
                                        <p:tgtEl>
                                          <p:spTgt spid="66"/>
                                        </p:tgtEl>
                                        <p:attrNameLst>
                                          <p:attrName>ppt_h</p:attrName>
                                        </p:attrNameLst>
                                      </p:cBhvr>
                                      <p:tavLst>
                                        <p:tav tm="0">
                                          <p:val>
                                            <p:fltVal val="0"/>
                                          </p:val>
                                        </p:tav>
                                        <p:tav tm="100000">
                                          <p:val>
                                            <p:strVal val="#ppt_h"/>
                                          </p:val>
                                        </p:tav>
                                      </p:tavLst>
                                    </p:anim>
                                    <p:animEffect transition="in" filter="fade">
                                      <p:cBhvr>
                                        <p:cTn id="139" dur="500"/>
                                        <p:tgtEl>
                                          <p:spTgt spid="66"/>
                                        </p:tgtEl>
                                      </p:cBhvr>
                                    </p:animEffect>
                                  </p:childTnLst>
                                </p:cTn>
                              </p:par>
                              <p:par>
                                <p:cTn id="140" presetID="53" presetClass="entr" presetSubtype="16" fill="hold" grpId="0" nodeType="withEffect">
                                  <p:stCondLst>
                                    <p:cond delay="0"/>
                                  </p:stCondLst>
                                  <p:childTnLst>
                                    <p:set>
                                      <p:cBhvr>
                                        <p:cTn id="141" dur="1" fill="hold">
                                          <p:stCondLst>
                                            <p:cond delay="0"/>
                                          </p:stCondLst>
                                        </p:cTn>
                                        <p:tgtEl>
                                          <p:spTgt spid="67"/>
                                        </p:tgtEl>
                                        <p:attrNameLst>
                                          <p:attrName>style.visibility</p:attrName>
                                        </p:attrNameLst>
                                      </p:cBhvr>
                                      <p:to>
                                        <p:strVal val="visible"/>
                                      </p:to>
                                    </p:set>
                                    <p:anim calcmode="lin" valueType="num">
                                      <p:cBhvr>
                                        <p:cTn id="142" dur="500" fill="hold"/>
                                        <p:tgtEl>
                                          <p:spTgt spid="67"/>
                                        </p:tgtEl>
                                        <p:attrNameLst>
                                          <p:attrName>ppt_w</p:attrName>
                                        </p:attrNameLst>
                                      </p:cBhvr>
                                      <p:tavLst>
                                        <p:tav tm="0">
                                          <p:val>
                                            <p:fltVal val="0"/>
                                          </p:val>
                                        </p:tav>
                                        <p:tav tm="100000">
                                          <p:val>
                                            <p:strVal val="#ppt_w"/>
                                          </p:val>
                                        </p:tav>
                                      </p:tavLst>
                                    </p:anim>
                                    <p:anim calcmode="lin" valueType="num">
                                      <p:cBhvr>
                                        <p:cTn id="143" dur="500" fill="hold"/>
                                        <p:tgtEl>
                                          <p:spTgt spid="67"/>
                                        </p:tgtEl>
                                        <p:attrNameLst>
                                          <p:attrName>ppt_h</p:attrName>
                                        </p:attrNameLst>
                                      </p:cBhvr>
                                      <p:tavLst>
                                        <p:tav tm="0">
                                          <p:val>
                                            <p:fltVal val="0"/>
                                          </p:val>
                                        </p:tav>
                                        <p:tav tm="100000">
                                          <p:val>
                                            <p:strVal val="#ppt_h"/>
                                          </p:val>
                                        </p:tav>
                                      </p:tavLst>
                                    </p:anim>
                                    <p:animEffect transition="in" filter="fade">
                                      <p:cBhvr>
                                        <p:cTn id="144" dur="500"/>
                                        <p:tgtEl>
                                          <p:spTgt spid="67"/>
                                        </p:tgtEl>
                                      </p:cBhvr>
                                    </p:animEffect>
                                  </p:childTnLst>
                                </p:cTn>
                              </p:par>
                              <p:par>
                                <p:cTn id="145" presetID="53" presetClass="entr" presetSubtype="16" fill="hold" grpId="0" nodeType="withEffect">
                                  <p:stCondLst>
                                    <p:cond delay="0"/>
                                  </p:stCondLst>
                                  <p:childTnLst>
                                    <p:set>
                                      <p:cBhvr>
                                        <p:cTn id="146" dur="1" fill="hold">
                                          <p:stCondLst>
                                            <p:cond delay="0"/>
                                          </p:stCondLst>
                                        </p:cTn>
                                        <p:tgtEl>
                                          <p:spTgt spid="68"/>
                                        </p:tgtEl>
                                        <p:attrNameLst>
                                          <p:attrName>style.visibility</p:attrName>
                                        </p:attrNameLst>
                                      </p:cBhvr>
                                      <p:to>
                                        <p:strVal val="visible"/>
                                      </p:to>
                                    </p:set>
                                    <p:anim calcmode="lin" valueType="num">
                                      <p:cBhvr>
                                        <p:cTn id="147" dur="500" fill="hold"/>
                                        <p:tgtEl>
                                          <p:spTgt spid="68"/>
                                        </p:tgtEl>
                                        <p:attrNameLst>
                                          <p:attrName>ppt_w</p:attrName>
                                        </p:attrNameLst>
                                      </p:cBhvr>
                                      <p:tavLst>
                                        <p:tav tm="0">
                                          <p:val>
                                            <p:fltVal val="0"/>
                                          </p:val>
                                        </p:tav>
                                        <p:tav tm="100000">
                                          <p:val>
                                            <p:strVal val="#ppt_w"/>
                                          </p:val>
                                        </p:tav>
                                      </p:tavLst>
                                    </p:anim>
                                    <p:anim calcmode="lin" valueType="num">
                                      <p:cBhvr>
                                        <p:cTn id="148" dur="500" fill="hold"/>
                                        <p:tgtEl>
                                          <p:spTgt spid="68"/>
                                        </p:tgtEl>
                                        <p:attrNameLst>
                                          <p:attrName>ppt_h</p:attrName>
                                        </p:attrNameLst>
                                      </p:cBhvr>
                                      <p:tavLst>
                                        <p:tav tm="0">
                                          <p:val>
                                            <p:fltVal val="0"/>
                                          </p:val>
                                        </p:tav>
                                        <p:tav tm="100000">
                                          <p:val>
                                            <p:strVal val="#ppt_h"/>
                                          </p:val>
                                        </p:tav>
                                      </p:tavLst>
                                    </p:anim>
                                    <p:animEffect transition="in" filter="fade">
                                      <p:cBhvr>
                                        <p:cTn id="149" dur="500"/>
                                        <p:tgtEl>
                                          <p:spTgt spid="68"/>
                                        </p:tgtEl>
                                      </p:cBhvr>
                                    </p:animEffect>
                                  </p:childTnLst>
                                </p:cTn>
                              </p:par>
                              <p:par>
                                <p:cTn id="150" presetID="53" presetClass="entr" presetSubtype="16" fill="hold" grpId="0" nodeType="withEffect">
                                  <p:stCondLst>
                                    <p:cond delay="0"/>
                                  </p:stCondLst>
                                  <p:childTnLst>
                                    <p:set>
                                      <p:cBhvr>
                                        <p:cTn id="151" dur="1" fill="hold">
                                          <p:stCondLst>
                                            <p:cond delay="0"/>
                                          </p:stCondLst>
                                        </p:cTn>
                                        <p:tgtEl>
                                          <p:spTgt spid="69"/>
                                        </p:tgtEl>
                                        <p:attrNameLst>
                                          <p:attrName>style.visibility</p:attrName>
                                        </p:attrNameLst>
                                      </p:cBhvr>
                                      <p:to>
                                        <p:strVal val="visible"/>
                                      </p:to>
                                    </p:set>
                                    <p:anim calcmode="lin" valueType="num">
                                      <p:cBhvr>
                                        <p:cTn id="152" dur="500" fill="hold"/>
                                        <p:tgtEl>
                                          <p:spTgt spid="69"/>
                                        </p:tgtEl>
                                        <p:attrNameLst>
                                          <p:attrName>ppt_w</p:attrName>
                                        </p:attrNameLst>
                                      </p:cBhvr>
                                      <p:tavLst>
                                        <p:tav tm="0">
                                          <p:val>
                                            <p:fltVal val="0"/>
                                          </p:val>
                                        </p:tav>
                                        <p:tav tm="100000">
                                          <p:val>
                                            <p:strVal val="#ppt_w"/>
                                          </p:val>
                                        </p:tav>
                                      </p:tavLst>
                                    </p:anim>
                                    <p:anim calcmode="lin" valueType="num">
                                      <p:cBhvr>
                                        <p:cTn id="153" dur="500" fill="hold"/>
                                        <p:tgtEl>
                                          <p:spTgt spid="69"/>
                                        </p:tgtEl>
                                        <p:attrNameLst>
                                          <p:attrName>ppt_h</p:attrName>
                                        </p:attrNameLst>
                                      </p:cBhvr>
                                      <p:tavLst>
                                        <p:tav tm="0">
                                          <p:val>
                                            <p:fltVal val="0"/>
                                          </p:val>
                                        </p:tav>
                                        <p:tav tm="100000">
                                          <p:val>
                                            <p:strVal val="#ppt_h"/>
                                          </p:val>
                                        </p:tav>
                                      </p:tavLst>
                                    </p:anim>
                                    <p:animEffect transition="in" filter="fade">
                                      <p:cBhvr>
                                        <p:cTn id="154" dur="500"/>
                                        <p:tgtEl>
                                          <p:spTgt spid="69"/>
                                        </p:tgtEl>
                                      </p:cBhvr>
                                    </p:animEffect>
                                  </p:childTnLst>
                                </p:cTn>
                              </p:par>
                              <p:par>
                                <p:cTn id="155" presetID="53" presetClass="entr" presetSubtype="16" fill="hold" grpId="0" nodeType="withEffect">
                                  <p:stCondLst>
                                    <p:cond delay="0"/>
                                  </p:stCondLst>
                                  <p:childTnLst>
                                    <p:set>
                                      <p:cBhvr>
                                        <p:cTn id="156" dur="1" fill="hold">
                                          <p:stCondLst>
                                            <p:cond delay="0"/>
                                          </p:stCondLst>
                                        </p:cTn>
                                        <p:tgtEl>
                                          <p:spTgt spid="70"/>
                                        </p:tgtEl>
                                        <p:attrNameLst>
                                          <p:attrName>style.visibility</p:attrName>
                                        </p:attrNameLst>
                                      </p:cBhvr>
                                      <p:to>
                                        <p:strVal val="visible"/>
                                      </p:to>
                                    </p:set>
                                    <p:anim calcmode="lin" valueType="num">
                                      <p:cBhvr>
                                        <p:cTn id="157" dur="500" fill="hold"/>
                                        <p:tgtEl>
                                          <p:spTgt spid="70"/>
                                        </p:tgtEl>
                                        <p:attrNameLst>
                                          <p:attrName>ppt_w</p:attrName>
                                        </p:attrNameLst>
                                      </p:cBhvr>
                                      <p:tavLst>
                                        <p:tav tm="0">
                                          <p:val>
                                            <p:fltVal val="0"/>
                                          </p:val>
                                        </p:tav>
                                        <p:tav tm="100000">
                                          <p:val>
                                            <p:strVal val="#ppt_w"/>
                                          </p:val>
                                        </p:tav>
                                      </p:tavLst>
                                    </p:anim>
                                    <p:anim calcmode="lin" valueType="num">
                                      <p:cBhvr>
                                        <p:cTn id="158" dur="500" fill="hold"/>
                                        <p:tgtEl>
                                          <p:spTgt spid="70"/>
                                        </p:tgtEl>
                                        <p:attrNameLst>
                                          <p:attrName>ppt_h</p:attrName>
                                        </p:attrNameLst>
                                      </p:cBhvr>
                                      <p:tavLst>
                                        <p:tav tm="0">
                                          <p:val>
                                            <p:fltVal val="0"/>
                                          </p:val>
                                        </p:tav>
                                        <p:tav tm="100000">
                                          <p:val>
                                            <p:strVal val="#ppt_h"/>
                                          </p:val>
                                        </p:tav>
                                      </p:tavLst>
                                    </p:anim>
                                    <p:animEffect transition="in" filter="fade">
                                      <p:cBhvr>
                                        <p:cTn id="159" dur="500"/>
                                        <p:tgtEl>
                                          <p:spTgt spid="70"/>
                                        </p:tgtEl>
                                      </p:cBhvr>
                                    </p:animEffect>
                                  </p:childTnLst>
                                </p:cTn>
                              </p:par>
                              <p:par>
                                <p:cTn id="160" presetID="53" presetClass="entr" presetSubtype="16" fill="hold" grpId="0" nodeType="withEffect">
                                  <p:stCondLst>
                                    <p:cond delay="0"/>
                                  </p:stCondLst>
                                  <p:childTnLst>
                                    <p:set>
                                      <p:cBhvr>
                                        <p:cTn id="161" dur="1" fill="hold">
                                          <p:stCondLst>
                                            <p:cond delay="0"/>
                                          </p:stCondLst>
                                        </p:cTn>
                                        <p:tgtEl>
                                          <p:spTgt spid="71"/>
                                        </p:tgtEl>
                                        <p:attrNameLst>
                                          <p:attrName>style.visibility</p:attrName>
                                        </p:attrNameLst>
                                      </p:cBhvr>
                                      <p:to>
                                        <p:strVal val="visible"/>
                                      </p:to>
                                    </p:set>
                                    <p:anim calcmode="lin" valueType="num">
                                      <p:cBhvr>
                                        <p:cTn id="162" dur="500" fill="hold"/>
                                        <p:tgtEl>
                                          <p:spTgt spid="71"/>
                                        </p:tgtEl>
                                        <p:attrNameLst>
                                          <p:attrName>ppt_w</p:attrName>
                                        </p:attrNameLst>
                                      </p:cBhvr>
                                      <p:tavLst>
                                        <p:tav tm="0">
                                          <p:val>
                                            <p:fltVal val="0"/>
                                          </p:val>
                                        </p:tav>
                                        <p:tav tm="100000">
                                          <p:val>
                                            <p:strVal val="#ppt_w"/>
                                          </p:val>
                                        </p:tav>
                                      </p:tavLst>
                                    </p:anim>
                                    <p:anim calcmode="lin" valueType="num">
                                      <p:cBhvr>
                                        <p:cTn id="163" dur="500" fill="hold"/>
                                        <p:tgtEl>
                                          <p:spTgt spid="71"/>
                                        </p:tgtEl>
                                        <p:attrNameLst>
                                          <p:attrName>ppt_h</p:attrName>
                                        </p:attrNameLst>
                                      </p:cBhvr>
                                      <p:tavLst>
                                        <p:tav tm="0">
                                          <p:val>
                                            <p:fltVal val="0"/>
                                          </p:val>
                                        </p:tav>
                                        <p:tav tm="100000">
                                          <p:val>
                                            <p:strVal val="#ppt_h"/>
                                          </p:val>
                                        </p:tav>
                                      </p:tavLst>
                                    </p:anim>
                                    <p:animEffect transition="in" filter="fade">
                                      <p:cBhvr>
                                        <p:cTn id="164" dur="500"/>
                                        <p:tgtEl>
                                          <p:spTgt spid="71"/>
                                        </p:tgtEl>
                                      </p:cBhvr>
                                    </p:animEffect>
                                  </p:childTnLst>
                                </p:cTn>
                              </p:par>
                              <p:par>
                                <p:cTn id="165" presetID="53" presetClass="entr" presetSubtype="16" fill="hold" grpId="0" nodeType="withEffect">
                                  <p:stCondLst>
                                    <p:cond delay="0"/>
                                  </p:stCondLst>
                                  <p:childTnLst>
                                    <p:set>
                                      <p:cBhvr>
                                        <p:cTn id="166" dur="1" fill="hold">
                                          <p:stCondLst>
                                            <p:cond delay="0"/>
                                          </p:stCondLst>
                                        </p:cTn>
                                        <p:tgtEl>
                                          <p:spTgt spid="72"/>
                                        </p:tgtEl>
                                        <p:attrNameLst>
                                          <p:attrName>style.visibility</p:attrName>
                                        </p:attrNameLst>
                                      </p:cBhvr>
                                      <p:to>
                                        <p:strVal val="visible"/>
                                      </p:to>
                                    </p:set>
                                    <p:anim calcmode="lin" valueType="num">
                                      <p:cBhvr>
                                        <p:cTn id="167" dur="500" fill="hold"/>
                                        <p:tgtEl>
                                          <p:spTgt spid="72"/>
                                        </p:tgtEl>
                                        <p:attrNameLst>
                                          <p:attrName>ppt_w</p:attrName>
                                        </p:attrNameLst>
                                      </p:cBhvr>
                                      <p:tavLst>
                                        <p:tav tm="0">
                                          <p:val>
                                            <p:fltVal val="0"/>
                                          </p:val>
                                        </p:tav>
                                        <p:tav tm="100000">
                                          <p:val>
                                            <p:strVal val="#ppt_w"/>
                                          </p:val>
                                        </p:tav>
                                      </p:tavLst>
                                    </p:anim>
                                    <p:anim calcmode="lin" valueType="num">
                                      <p:cBhvr>
                                        <p:cTn id="168" dur="500" fill="hold"/>
                                        <p:tgtEl>
                                          <p:spTgt spid="72"/>
                                        </p:tgtEl>
                                        <p:attrNameLst>
                                          <p:attrName>ppt_h</p:attrName>
                                        </p:attrNameLst>
                                      </p:cBhvr>
                                      <p:tavLst>
                                        <p:tav tm="0">
                                          <p:val>
                                            <p:fltVal val="0"/>
                                          </p:val>
                                        </p:tav>
                                        <p:tav tm="100000">
                                          <p:val>
                                            <p:strVal val="#ppt_h"/>
                                          </p:val>
                                        </p:tav>
                                      </p:tavLst>
                                    </p:anim>
                                    <p:animEffect transition="in" filter="fade">
                                      <p:cBhvr>
                                        <p:cTn id="169" dur="500"/>
                                        <p:tgtEl>
                                          <p:spTgt spid="72"/>
                                        </p:tgtEl>
                                      </p:cBhvr>
                                    </p:animEffect>
                                  </p:childTnLst>
                                </p:cTn>
                              </p:par>
                              <p:par>
                                <p:cTn id="170" presetID="53" presetClass="entr" presetSubtype="16" fill="hold" grpId="0" nodeType="withEffect">
                                  <p:stCondLst>
                                    <p:cond delay="0"/>
                                  </p:stCondLst>
                                  <p:childTnLst>
                                    <p:set>
                                      <p:cBhvr>
                                        <p:cTn id="171" dur="1" fill="hold">
                                          <p:stCondLst>
                                            <p:cond delay="0"/>
                                          </p:stCondLst>
                                        </p:cTn>
                                        <p:tgtEl>
                                          <p:spTgt spid="73"/>
                                        </p:tgtEl>
                                        <p:attrNameLst>
                                          <p:attrName>style.visibility</p:attrName>
                                        </p:attrNameLst>
                                      </p:cBhvr>
                                      <p:to>
                                        <p:strVal val="visible"/>
                                      </p:to>
                                    </p:set>
                                    <p:anim calcmode="lin" valueType="num">
                                      <p:cBhvr>
                                        <p:cTn id="172" dur="500" fill="hold"/>
                                        <p:tgtEl>
                                          <p:spTgt spid="73"/>
                                        </p:tgtEl>
                                        <p:attrNameLst>
                                          <p:attrName>ppt_w</p:attrName>
                                        </p:attrNameLst>
                                      </p:cBhvr>
                                      <p:tavLst>
                                        <p:tav tm="0">
                                          <p:val>
                                            <p:fltVal val="0"/>
                                          </p:val>
                                        </p:tav>
                                        <p:tav tm="100000">
                                          <p:val>
                                            <p:strVal val="#ppt_w"/>
                                          </p:val>
                                        </p:tav>
                                      </p:tavLst>
                                    </p:anim>
                                    <p:anim calcmode="lin" valueType="num">
                                      <p:cBhvr>
                                        <p:cTn id="173" dur="500" fill="hold"/>
                                        <p:tgtEl>
                                          <p:spTgt spid="73"/>
                                        </p:tgtEl>
                                        <p:attrNameLst>
                                          <p:attrName>ppt_h</p:attrName>
                                        </p:attrNameLst>
                                      </p:cBhvr>
                                      <p:tavLst>
                                        <p:tav tm="0">
                                          <p:val>
                                            <p:fltVal val="0"/>
                                          </p:val>
                                        </p:tav>
                                        <p:tav tm="100000">
                                          <p:val>
                                            <p:strVal val="#ppt_h"/>
                                          </p:val>
                                        </p:tav>
                                      </p:tavLst>
                                    </p:anim>
                                    <p:animEffect transition="in" filter="fade">
                                      <p:cBhvr>
                                        <p:cTn id="174" dur="500"/>
                                        <p:tgtEl>
                                          <p:spTgt spid="73"/>
                                        </p:tgtEl>
                                      </p:cBhvr>
                                    </p:animEffect>
                                  </p:childTnLst>
                                </p:cTn>
                              </p:par>
                              <p:par>
                                <p:cTn id="175" presetID="53" presetClass="entr" presetSubtype="16" fill="hold" grpId="0" nodeType="withEffect">
                                  <p:stCondLst>
                                    <p:cond delay="0"/>
                                  </p:stCondLst>
                                  <p:childTnLst>
                                    <p:set>
                                      <p:cBhvr>
                                        <p:cTn id="176" dur="1" fill="hold">
                                          <p:stCondLst>
                                            <p:cond delay="0"/>
                                          </p:stCondLst>
                                        </p:cTn>
                                        <p:tgtEl>
                                          <p:spTgt spid="74"/>
                                        </p:tgtEl>
                                        <p:attrNameLst>
                                          <p:attrName>style.visibility</p:attrName>
                                        </p:attrNameLst>
                                      </p:cBhvr>
                                      <p:to>
                                        <p:strVal val="visible"/>
                                      </p:to>
                                    </p:set>
                                    <p:anim calcmode="lin" valueType="num">
                                      <p:cBhvr>
                                        <p:cTn id="177" dur="500" fill="hold"/>
                                        <p:tgtEl>
                                          <p:spTgt spid="74"/>
                                        </p:tgtEl>
                                        <p:attrNameLst>
                                          <p:attrName>ppt_w</p:attrName>
                                        </p:attrNameLst>
                                      </p:cBhvr>
                                      <p:tavLst>
                                        <p:tav tm="0">
                                          <p:val>
                                            <p:fltVal val="0"/>
                                          </p:val>
                                        </p:tav>
                                        <p:tav tm="100000">
                                          <p:val>
                                            <p:strVal val="#ppt_w"/>
                                          </p:val>
                                        </p:tav>
                                      </p:tavLst>
                                    </p:anim>
                                    <p:anim calcmode="lin" valueType="num">
                                      <p:cBhvr>
                                        <p:cTn id="178" dur="500" fill="hold"/>
                                        <p:tgtEl>
                                          <p:spTgt spid="74"/>
                                        </p:tgtEl>
                                        <p:attrNameLst>
                                          <p:attrName>ppt_h</p:attrName>
                                        </p:attrNameLst>
                                      </p:cBhvr>
                                      <p:tavLst>
                                        <p:tav tm="0">
                                          <p:val>
                                            <p:fltVal val="0"/>
                                          </p:val>
                                        </p:tav>
                                        <p:tav tm="100000">
                                          <p:val>
                                            <p:strVal val="#ppt_h"/>
                                          </p:val>
                                        </p:tav>
                                      </p:tavLst>
                                    </p:anim>
                                    <p:animEffect transition="in" filter="fade">
                                      <p:cBhvr>
                                        <p:cTn id="179" dur="500"/>
                                        <p:tgtEl>
                                          <p:spTgt spid="74"/>
                                        </p:tgtEl>
                                      </p:cBhvr>
                                    </p:animEffect>
                                  </p:childTnLst>
                                </p:cTn>
                              </p:par>
                              <p:par>
                                <p:cTn id="180" presetID="53" presetClass="entr" presetSubtype="16" fill="hold" grpId="0" nodeType="withEffect">
                                  <p:stCondLst>
                                    <p:cond delay="0"/>
                                  </p:stCondLst>
                                  <p:childTnLst>
                                    <p:set>
                                      <p:cBhvr>
                                        <p:cTn id="181" dur="1" fill="hold">
                                          <p:stCondLst>
                                            <p:cond delay="0"/>
                                          </p:stCondLst>
                                        </p:cTn>
                                        <p:tgtEl>
                                          <p:spTgt spid="75"/>
                                        </p:tgtEl>
                                        <p:attrNameLst>
                                          <p:attrName>style.visibility</p:attrName>
                                        </p:attrNameLst>
                                      </p:cBhvr>
                                      <p:to>
                                        <p:strVal val="visible"/>
                                      </p:to>
                                    </p:set>
                                    <p:anim calcmode="lin" valueType="num">
                                      <p:cBhvr>
                                        <p:cTn id="182" dur="500" fill="hold"/>
                                        <p:tgtEl>
                                          <p:spTgt spid="75"/>
                                        </p:tgtEl>
                                        <p:attrNameLst>
                                          <p:attrName>ppt_w</p:attrName>
                                        </p:attrNameLst>
                                      </p:cBhvr>
                                      <p:tavLst>
                                        <p:tav tm="0">
                                          <p:val>
                                            <p:fltVal val="0"/>
                                          </p:val>
                                        </p:tav>
                                        <p:tav tm="100000">
                                          <p:val>
                                            <p:strVal val="#ppt_w"/>
                                          </p:val>
                                        </p:tav>
                                      </p:tavLst>
                                    </p:anim>
                                    <p:anim calcmode="lin" valueType="num">
                                      <p:cBhvr>
                                        <p:cTn id="183" dur="500" fill="hold"/>
                                        <p:tgtEl>
                                          <p:spTgt spid="75"/>
                                        </p:tgtEl>
                                        <p:attrNameLst>
                                          <p:attrName>ppt_h</p:attrName>
                                        </p:attrNameLst>
                                      </p:cBhvr>
                                      <p:tavLst>
                                        <p:tav tm="0">
                                          <p:val>
                                            <p:fltVal val="0"/>
                                          </p:val>
                                        </p:tav>
                                        <p:tav tm="100000">
                                          <p:val>
                                            <p:strVal val="#ppt_h"/>
                                          </p:val>
                                        </p:tav>
                                      </p:tavLst>
                                    </p:anim>
                                    <p:animEffect transition="in" filter="fade">
                                      <p:cBhvr>
                                        <p:cTn id="184" dur="500"/>
                                        <p:tgtEl>
                                          <p:spTgt spid="75"/>
                                        </p:tgtEl>
                                      </p:cBhvr>
                                    </p:animEffect>
                                  </p:childTnLst>
                                </p:cTn>
                              </p:par>
                              <p:par>
                                <p:cTn id="185" presetID="53" presetClass="entr" presetSubtype="16" fill="hold" grpId="0" nodeType="withEffect">
                                  <p:stCondLst>
                                    <p:cond delay="0"/>
                                  </p:stCondLst>
                                  <p:childTnLst>
                                    <p:set>
                                      <p:cBhvr>
                                        <p:cTn id="186" dur="1" fill="hold">
                                          <p:stCondLst>
                                            <p:cond delay="0"/>
                                          </p:stCondLst>
                                        </p:cTn>
                                        <p:tgtEl>
                                          <p:spTgt spid="76"/>
                                        </p:tgtEl>
                                        <p:attrNameLst>
                                          <p:attrName>style.visibility</p:attrName>
                                        </p:attrNameLst>
                                      </p:cBhvr>
                                      <p:to>
                                        <p:strVal val="visible"/>
                                      </p:to>
                                    </p:set>
                                    <p:anim calcmode="lin" valueType="num">
                                      <p:cBhvr>
                                        <p:cTn id="187" dur="500" fill="hold"/>
                                        <p:tgtEl>
                                          <p:spTgt spid="76"/>
                                        </p:tgtEl>
                                        <p:attrNameLst>
                                          <p:attrName>ppt_w</p:attrName>
                                        </p:attrNameLst>
                                      </p:cBhvr>
                                      <p:tavLst>
                                        <p:tav tm="0">
                                          <p:val>
                                            <p:fltVal val="0"/>
                                          </p:val>
                                        </p:tav>
                                        <p:tav tm="100000">
                                          <p:val>
                                            <p:strVal val="#ppt_w"/>
                                          </p:val>
                                        </p:tav>
                                      </p:tavLst>
                                    </p:anim>
                                    <p:anim calcmode="lin" valueType="num">
                                      <p:cBhvr>
                                        <p:cTn id="188" dur="500" fill="hold"/>
                                        <p:tgtEl>
                                          <p:spTgt spid="76"/>
                                        </p:tgtEl>
                                        <p:attrNameLst>
                                          <p:attrName>ppt_h</p:attrName>
                                        </p:attrNameLst>
                                      </p:cBhvr>
                                      <p:tavLst>
                                        <p:tav tm="0">
                                          <p:val>
                                            <p:fltVal val="0"/>
                                          </p:val>
                                        </p:tav>
                                        <p:tav tm="100000">
                                          <p:val>
                                            <p:strVal val="#ppt_h"/>
                                          </p:val>
                                        </p:tav>
                                      </p:tavLst>
                                    </p:anim>
                                    <p:animEffect transition="in" filter="fade">
                                      <p:cBhvr>
                                        <p:cTn id="189" dur="500"/>
                                        <p:tgtEl>
                                          <p:spTgt spid="76"/>
                                        </p:tgtEl>
                                      </p:cBhvr>
                                    </p:animEffect>
                                  </p:childTnLst>
                                </p:cTn>
                              </p:par>
                              <p:par>
                                <p:cTn id="190" presetID="53" presetClass="entr" presetSubtype="16" fill="hold" grpId="0" nodeType="withEffect">
                                  <p:stCondLst>
                                    <p:cond delay="0"/>
                                  </p:stCondLst>
                                  <p:childTnLst>
                                    <p:set>
                                      <p:cBhvr>
                                        <p:cTn id="191" dur="1" fill="hold">
                                          <p:stCondLst>
                                            <p:cond delay="0"/>
                                          </p:stCondLst>
                                        </p:cTn>
                                        <p:tgtEl>
                                          <p:spTgt spid="77"/>
                                        </p:tgtEl>
                                        <p:attrNameLst>
                                          <p:attrName>style.visibility</p:attrName>
                                        </p:attrNameLst>
                                      </p:cBhvr>
                                      <p:to>
                                        <p:strVal val="visible"/>
                                      </p:to>
                                    </p:set>
                                    <p:anim calcmode="lin" valueType="num">
                                      <p:cBhvr>
                                        <p:cTn id="192" dur="500" fill="hold"/>
                                        <p:tgtEl>
                                          <p:spTgt spid="77"/>
                                        </p:tgtEl>
                                        <p:attrNameLst>
                                          <p:attrName>ppt_w</p:attrName>
                                        </p:attrNameLst>
                                      </p:cBhvr>
                                      <p:tavLst>
                                        <p:tav tm="0">
                                          <p:val>
                                            <p:fltVal val="0"/>
                                          </p:val>
                                        </p:tav>
                                        <p:tav tm="100000">
                                          <p:val>
                                            <p:strVal val="#ppt_w"/>
                                          </p:val>
                                        </p:tav>
                                      </p:tavLst>
                                    </p:anim>
                                    <p:anim calcmode="lin" valueType="num">
                                      <p:cBhvr>
                                        <p:cTn id="193" dur="500" fill="hold"/>
                                        <p:tgtEl>
                                          <p:spTgt spid="77"/>
                                        </p:tgtEl>
                                        <p:attrNameLst>
                                          <p:attrName>ppt_h</p:attrName>
                                        </p:attrNameLst>
                                      </p:cBhvr>
                                      <p:tavLst>
                                        <p:tav tm="0">
                                          <p:val>
                                            <p:fltVal val="0"/>
                                          </p:val>
                                        </p:tav>
                                        <p:tav tm="100000">
                                          <p:val>
                                            <p:strVal val="#ppt_h"/>
                                          </p:val>
                                        </p:tav>
                                      </p:tavLst>
                                    </p:anim>
                                    <p:animEffect transition="in" filter="fade">
                                      <p:cBhvr>
                                        <p:cTn id="194" dur="500"/>
                                        <p:tgtEl>
                                          <p:spTgt spid="77"/>
                                        </p:tgtEl>
                                      </p:cBhvr>
                                    </p:animEffect>
                                  </p:childTnLst>
                                </p:cTn>
                              </p:par>
                              <p:par>
                                <p:cTn id="195" presetID="53" presetClass="entr" presetSubtype="16" fill="hold" grpId="0" nodeType="withEffect">
                                  <p:stCondLst>
                                    <p:cond delay="0"/>
                                  </p:stCondLst>
                                  <p:childTnLst>
                                    <p:set>
                                      <p:cBhvr>
                                        <p:cTn id="196" dur="1" fill="hold">
                                          <p:stCondLst>
                                            <p:cond delay="0"/>
                                          </p:stCondLst>
                                        </p:cTn>
                                        <p:tgtEl>
                                          <p:spTgt spid="78"/>
                                        </p:tgtEl>
                                        <p:attrNameLst>
                                          <p:attrName>style.visibility</p:attrName>
                                        </p:attrNameLst>
                                      </p:cBhvr>
                                      <p:to>
                                        <p:strVal val="visible"/>
                                      </p:to>
                                    </p:set>
                                    <p:anim calcmode="lin" valueType="num">
                                      <p:cBhvr>
                                        <p:cTn id="197" dur="500" fill="hold"/>
                                        <p:tgtEl>
                                          <p:spTgt spid="78"/>
                                        </p:tgtEl>
                                        <p:attrNameLst>
                                          <p:attrName>ppt_w</p:attrName>
                                        </p:attrNameLst>
                                      </p:cBhvr>
                                      <p:tavLst>
                                        <p:tav tm="0">
                                          <p:val>
                                            <p:fltVal val="0"/>
                                          </p:val>
                                        </p:tav>
                                        <p:tav tm="100000">
                                          <p:val>
                                            <p:strVal val="#ppt_w"/>
                                          </p:val>
                                        </p:tav>
                                      </p:tavLst>
                                    </p:anim>
                                    <p:anim calcmode="lin" valueType="num">
                                      <p:cBhvr>
                                        <p:cTn id="198" dur="500" fill="hold"/>
                                        <p:tgtEl>
                                          <p:spTgt spid="78"/>
                                        </p:tgtEl>
                                        <p:attrNameLst>
                                          <p:attrName>ppt_h</p:attrName>
                                        </p:attrNameLst>
                                      </p:cBhvr>
                                      <p:tavLst>
                                        <p:tav tm="0">
                                          <p:val>
                                            <p:fltVal val="0"/>
                                          </p:val>
                                        </p:tav>
                                        <p:tav tm="100000">
                                          <p:val>
                                            <p:strVal val="#ppt_h"/>
                                          </p:val>
                                        </p:tav>
                                      </p:tavLst>
                                    </p:anim>
                                    <p:animEffect transition="in" filter="fade">
                                      <p:cBhvr>
                                        <p:cTn id="199" dur="500"/>
                                        <p:tgtEl>
                                          <p:spTgt spid="78"/>
                                        </p:tgtEl>
                                      </p:cBhvr>
                                    </p:animEffect>
                                  </p:childTnLst>
                                </p:cTn>
                              </p:par>
                              <p:par>
                                <p:cTn id="200" presetID="53" presetClass="entr" presetSubtype="16" fill="hold" grpId="0" nodeType="withEffect">
                                  <p:stCondLst>
                                    <p:cond delay="0"/>
                                  </p:stCondLst>
                                  <p:childTnLst>
                                    <p:set>
                                      <p:cBhvr>
                                        <p:cTn id="201" dur="1" fill="hold">
                                          <p:stCondLst>
                                            <p:cond delay="0"/>
                                          </p:stCondLst>
                                        </p:cTn>
                                        <p:tgtEl>
                                          <p:spTgt spid="79"/>
                                        </p:tgtEl>
                                        <p:attrNameLst>
                                          <p:attrName>style.visibility</p:attrName>
                                        </p:attrNameLst>
                                      </p:cBhvr>
                                      <p:to>
                                        <p:strVal val="visible"/>
                                      </p:to>
                                    </p:set>
                                    <p:anim calcmode="lin" valueType="num">
                                      <p:cBhvr>
                                        <p:cTn id="202" dur="500" fill="hold"/>
                                        <p:tgtEl>
                                          <p:spTgt spid="79"/>
                                        </p:tgtEl>
                                        <p:attrNameLst>
                                          <p:attrName>ppt_w</p:attrName>
                                        </p:attrNameLst>
                                      </p:cBhvr>
                                      <p:tavLst>
                                        <p:tav tm="0">
                                          <p:val>
                                            <p:fltVal val="0"/>
                                          </p:val>
                                        </p:tav>
                                        <p:tav tm="100000">
                                          <p:val>
                                            <p:strVal val="#ppt_w"/>
                                          </p:val>
                                        </p:tav>
                                      </p:tavLst>
                                    </p:anim>
                                    <p:anim calcmode="lin" valueType="num">
                                      <p:cBhvr>
                                        <p:cTn id="203" dur="500" fill="hold"/>
                                        <p:tgtEl>
                                          <p:spTgt spid="79"/>
                                        </p:tgtEl>
                                        <p:attrNameLst>
                                          <p:attrName>ppt_h</p:attrName>
                                        </p:attrNameLst>
                                      </p:cBhvr>
                                      <p:tavLst>
                                        <p:tav tm="0">
                                          <p:val>
                                            <p:fltVal val="0"/>
                                          </p:val>
                                        </p:tav>
                                        <p:tav tm="100000">
                                          <p:val>
                                            <p:strVal val="#ppt_h"/>
                                          </p:val>
                                        </p:tav>
                                      </p:tavLst>
                                    </p:anim>
                                    <p:animEffect transition="in" filter="fade">
                                      <p:cBhvr>
                                        <p:cTn id="204"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5" restart="whenNotActive" fill="hold" evtFilter="cancelBubble" nodeType="interactiveSeq">
                <p:stCondLst>
                  <p:cond evt="onClick" delay="0">
                    <p:tgtEl>
                      <p:spTgt spid="2"/>
                    </p:tgtEl>
                  </p:cond>
                </p:stCondLst>
                <p:endSync evt="end" delay="0">
                  <p:rtn val="all"/>
                </p:endSync>
                <p:childTnLst>
                  <p:par>
                    <p:cTn id="206" fill="hold">
                      <p:stCondLst>
                        <p:cond delay="0"/>
                      </p:stCondLst>
                      <p:childTnLst>
                        <p:par>
                          <p:cTn id="207" fill="hold">
                            <p:stCondLst>
                              <p:cond delay="0"/>
                            </p:stCondLst>
                            <p:childTnLst>
                              <p:par>
                                <p:cTn id="208" presetID="53" presetClass="exit" presetSubtype="32" fill="hold" grpId="1" nodeType="clickEffect">
                                  <p:stCondLst>
                                    <p:cond delay="0"/>
                                  </p:stCondLst>
                                  <p:childTnLst>
                                    <p:anim calcmode="lin" valueType="num">
                                      <p:cBhvr>
                                        <p:cTn id="209" dur="500"/>
                                        <p:tgtEl>
                                          <p:spTgt spid="2"/>
                                        </p:tgtEl>
                                        <p:attrNameLst>
                                          <p:attrName>ppt_w</p:attrName>
                                        </p:attrNameLst>
                                      </p:cBhvr>
                                      <p:tavLst>
                                        <p:tav tm="0">
                                          <p:val>
                                            <p:strVal val="ppt_w"/>
                                          </p:val>
                                        </p:tav>
                                        <p:tav tm="100000">
                                          <p:val>
                                            <p:fltVal val="0"/>
                                          </p:val>
                                        </p:tav>
                                      </p:tavLst>
                                    </p:anim>
                                    <p:anim calcmode="lin" valueType="num">
                                      <p:cBhvr>
                                        <p:cTn id="210" dur="500"/>
                                        <p:tgtEl>
                                          <p:spTgt spid="2"/>
                                        </p:tgtEl>
                                        <p:attrNameLst>
                                          <p:attrName>ppt_h</p:attrName>
                                        </p:attrNameLst>
                                      </p:cBhvr>
                                      <p:tavLst>
                                        <p:tav tm="0">
                                          <p:val>
                                            <p:strVal val="ppt_h"/>
                                          </p:val>
                                        </p:tav>
                                        <p:tav tm="100000">
                                          <p:val>
                                            <p:fltVal val="0"/>
                                          </p:val>
                                        </p:tav>
                                      </p:tavLst>
                                    </p:anim>
                                    <p:animEffect transition="out" filter="fade">
                                      <p:cBhvr>
                                        <p:cTn id="211" dur="500"/>
                                        <p:tgtEl>
                                          <p:spTgt spid="2"/>
                                        </p:tgtEl>
                                      </p:cBhvr>
                                    </p:animEffect>
                                    <p:set>
                                      <p:cBhvr>
                                        <p:cTn id="212" dur="1" fill="hold">
                                          <p:stCondLst>
                                            <p:cond delay="499"/>
                                          </p:stCondLst>
                                        </p:cTn>
                                        <p:tgtEl>
                                          <p:spTgt spid="2"/>
                                        </p:tgtEl>
                                        <p:attrNameLst>
                                          <p:attrName>style.visibility</p:attrName>
                                        </p:attrNameLst>
                                      </p:cBhvr>
                                      <p:to>
                                        <p:strVal val="hidden"/>
                                      </p:to>
                                    </p:set>
                                  </p:childTnLst>
                                </p:cTn>
                              </p:par>
                              <p:par>
                                <p:cTn id="213" presetID="53" presetClass="exit" presetSubtype="32" fill="hold" nodeType="withEffect">
                                  <p:stCondLst>
                                    <p:cond delay="0"/>
                                  </p:stCondLst>
                                  <p:childTnLst>
                                    <p:anim calcmode="lin" valueType="num">
                                      <p:cBhvr>
                                        <p:cTn id="214" dur="500"/>
                                        <p:tgtEl>
                                          <p:spTgt spid="24"/>
                                        </p:tgtEl>
                                        <p:attrNameLst>
                                          <p:attrName>ppt_w</p:attrName>
                                        </p:attrNameLst>
                                      </p:cBhvr>
                                      <p:tavLst>
                                        <p:tav tm="0">
                                          <p:val>
                                            <p:strVal val="ppt_w"/>
                                          </p:val>
                                        </p:tav>
                                        <p:tav tm="100000">
                                          <p:val>
                                            <p:fltVal val="0"/>
                                          </p:val>
                                        </p:tav>
                                      </p:tavLst>
                                    </p:anim>
                                    <p:anim calcmode="lin" valueType="num">
                                      <p:cBhvr>
                                        <p:cTn id="215" dur="500"/>
                                        <p:tgtEl>
                                          <p:spTgt spid="24"/>
                                        </p:tgtEl>
                                        <p:attrNameLst>
                                          <p:attrName>ppt_h</p:attrName>
                                        </p:attrNameLst>
                                      </p:cBhvr>
                                      <p:tavLst>
                                        <p:tav tm="0">
                                          <p:val>
                                            <p:strVal val="ppt_h"/>
                                          </p:val>
                                        </p:tav>
                                        <p:tav tm="100000">
                                          <p:val>
                                            <p:fltVal val="0"/>
                                          </p:val>
                                        </p:tav>
                                      </p:tavLst>
                                    </p:anim>
                                    <p:animEffect transition="out" filter="fade">
                                      <p:cBhvr>
                                        <p:cTn id="216" dur="500"/>
                                        <p:tgtEl>
                                          <p:spTgt spid="24"/>
                                        </p:tgtEl>
                                      </p:cBhvr>
                                    </p:animEffect>
                                    <p:set>
                                      <p:cBhvr>
                                        <p:cTn id="217" dur="1" fill="hold">
                                          <p:stCondLst>
                                            <p:cond delay="499"/>
                                          </p:stCondLst>
                                        </p:cTn>
                                        <p:tgtEl>
                                          <p:spTgt spid="24"/>
                                        </p:tgtEl>
                                        <p:attrNameLst>
                                          <p:attrName>style.visibility</p:attrName>
                                        </p:attrNameLst>
                                      </p:cBhvr>
                                      <p:to>
                                        <p:strVal val="hidden"/>
                                      </p:to>
                                    </p:set>
                                  </p:childTnLst>
                                </p:cTn>
                              </p:par>
                            </p:childTnLst>
                          </p:cTn>
                        </p:par>
                      </p:childTnLst>
                    </p:cTn>
                  </p:par>
                </p:childTnLst>
              </p:cTn>
              <p:nextCondLst>
                <p:cond evt="onClick" delay="0">
                  <p:tgtEl>
                    <p:spTgt spid="2"/>
                  </p:tgtEl>
                </p:cond>
              </p:nextCondLst>
            </p:seq>
            <p:seq concurrent="1" nextAc="seek">
              <p:cTn id="218" restart="whenNotActive" fill="hold" evtFilter="cancelBubble" nodeType="interactiveSeq">
                <p:stCondLst>
                  <p:cond evt="onClick" delay="0">
                    <p:tgtEl>
                      <p:spTgt spid="27"/>
                    </p:tgtEl>
                  </p:cond>
                </p:stCondLst>
                <p:endSync evt="end" delay="0">
                  <p:rtn val="all"/>
                </p:endSync>
                <p:childTnLst>
                  <p:par>
                    <p:cTn id="219" fill="hold">
                      <p:stCondLst>
                        <p:cond delay="0"/>
                      </p:stCondLst>
                      <p:childTnLst>
                        <p:par>
                          <p:cTn id="220" fill="hold">
                            <p:stCondLst>
                              <p:cond delay="0"/>
                            </p:stCondLst>
                            <p:childTnLst>
                              <p:par>
                                <p:cTn id="221" presetID="53" presetClass="exit" presetSubtype="32" fill="hold" grpId="1" nodeType="clickEffect">
                                  <p:stCondLst>
                                    <p:cond delay="0"/>
                                  </p:stCondLst>
                                  <p:childTnLst>
                                    <p:anim calcmode="lin" valueType="num">
                                      <p:cBhvr>
                                        <p:cTn id="222" dur="500"/>
                                        <p:tgtEl>
                                          <p:spTgt spid="27"/>
                                        </p:tgtEl>
                                        <p:attrNameLst>
                                          <p:attrName>ppt_w</p:attrName>
                                        </p:attrNameLst>
                                      </p:cBhvr>
                                      <p:tavLst>
                                        <p:tav tm="0">
                                          <p:val>
                                            <p:strVal val="ppt_w"/>
                                          </p:val>
                                        </p:tav>
                                        <p:tav tm="100000">
                                          <p:val>
                                            <p:fltVal val="0"/>
                                          </p:val>
                                        </p:tav>
                                      </p:tavLst>
                                    </p:anim>
                                    <p:anim calcmode="lin" valueType="num">
                                      <p:cBhvr>
                                        <p:cTn id="223" dur="500"/>
                                        <p:tgtEl>
                                          <p:spTgt spid="27"/>
                                        </p:tgtEl>
                                        <p:attrNameLst>
                                          <p:attrName>ppt_h</p:attrName>
                                        </p:attrNameLst>
                                      </p:cBhvr>
                                      <p:tavLst>
                                        <p:tav tm="0">
                                          <p:val>
                                            <p:strVal val="ppt_h"/>
                                          </p:val>
                                        </p:tav>
                                        <p:tav tm="100000">
                                          <p:val>
                                            <p:fltVal val="0"/>
                                          </p:val>
                                        </p:tav>
                                      </p:tavLst>
                                    </p:anim>
                                    <p:animEffect transition="out" filter="fade">
                                      <p:cBhvr>
                                        <p:cTn id="224" dur="500"/>
                                        <p:tgtEl>
                                          <p:spTgt spid="27"/>
                                        </p:tgtEl>
                                      </p:cBhvr>
                                    </p:animEffect>
                                    <p:set>
                                      <p:cBhvr>
                                        <p:cTn id="225" dur="1" fill="hold">
                                          <p:stCondLst>
                                            <p:cond delay="499"/>
                                          </p:stCondLst>
                                        </p:cTn>
                                        <p:tgtEl>
                                          <p:spTgt spid="27"/>
                                        </p:tgtEl>
                                        <p:attrNameLst>
                                          <p:attrName>style.visibility</p:attrName>
                                        </p:attrNameLst>
                                      </p:cBhvr>
                                      <p:to>
                                        <p:strVal val="hidden"/>
                                      </p:to>
                                    </p:set>
                                  </p:childTnLst>
                                </p:cTn>
                              </p:par>
                              <p:par>
                                <p:cTn id="226" presetID="53" presetClass="exit" presetSubtype="32" fill="hold" nodeType="withEffect">
                                  <p:stCondLst>
                                    <p:cond delay="0"/>
                                  </p:stCondLst>
                                  <p:childTnLst>
                                    <p:anim calcmode="lin" valueType="num">
                                      <p:cBhvr>
                                        <p:cTn id="227" dur="500"/>
                                        <p:tgtEl>
                                          <p:spTgt spid="26"/>
                                        </p:tgtEl>
                                        <p:attrNameLst>
                                          <p:attrName>ppt_w</p:attrName>
                                        </p:attrNameLst>
                                      </p:cBhvr>
                                      <p:tavLst>
                                        <p:tav tm="0">
                                          <p:val>
                                            <p:strVal val="ppt_w"/>
                                          </p:val>
                                        </p:tav>
                                        <p:tav tm="100000">
                                          <p:val>
                                            <p:fltVal val="0"/>
                                          </p:val>
                                        </p:tav>
                                      </p:tavLst>
                                    </p:anim>
                                    <p:anim calcmode="lin" valueType="num">
                                      <p:cBhvr>
                                        <p:cTn id="228" dur="500"/>
                                        <p:tgtEl>
                                          <p:spTgt spid="26"/>
                                        </p:tgtEl>
                                        <p:attrNameLst>
                                          <p:attrName>ppt_h</p:attrName>
                                        </p:attrNameLst>
                                      </p:cBhvr>
                                      <p:tavLst>
                                        <p:tav tm="0">
                                          <p:val>
                                            <p:strVal val="ppt_h"/>
                                          </p:val>
                                        </p:tav>
                                        <p:tav tm="100000">
                                          <p:val>
                                            <p:fltVal val="0"/>
                                          </p:val>
                                        </p:tav>
                                      </p:tavLst>
                                    </p:anim>
                                    <p:animEffect transition="out" filter="fade">
                                      <p:cBhvr>
                                        <p:cTn id="229" dur="500"/>
                                        <p:tgtEl>
                                          <p:spTgt spid="26"/>
                                        </p:tgtEl>
                                      </p:cBhvr>
                                    </p:animEffect>
                                    <p:set>
                                      <p:cBhvr>
                                        <p:cTn id="230" dur="1" fill="hold">
                                          <p:stCondLst>
                                            <p:cond delay="499"/>
                                          </p:stCondLst>
                                        </p:cTn>
                                        <p:tgtEl>
                                          <p:spTgt spid="26"/>
                                        </p:tgtEl>
                                        <p:attrNameLst>
                                          <p:attrName>style.visibility</p:attrName>
                                        </p:attrNameLst>
                                      </p:cBhvr>
                                      <p:to>
                                        <p:strVal val="hidden"/>
                                      </p:to>
                                    </p:set>
                                  </p:childTnLst>
                                </p:cTn>
                              </p:par>
                            </p:childTnLst>
                          </p:cTn>
                        </p:par>
                      </p:childTnLst>
                    </p:cTn>
                  </p:par>
                </p:childTnLst>
              </p:cTn>
              <p:nextCondLst>
                <p:cond evt="onClick" delay="0">
                  <p:tgtEl>
                    <p:spTgt spid="27"/>
                  </p:tgtEl>
                </p:cond>
              </p:nextCondLst>
            </p:seq>
            <p:seq concurrent="1" nextAc="seek">
              <p:cTn id="231" restart="whenNotActive" fill="hold" evtFilter="cancelBubble" nodeType="interactiveSeq">
                <p:stCondLst>
                  <p:cond evt="onClick" delay="0">
                    <p:tgtEl>
                      <p:spTgt spid="59"/>
                    </p:tgtEl>
                  </p:cond>
                </p:stCondLst>
                <p:endSync evt="end" delay="0">
                  <p:rtn val="all"/>
                </p:endSync>
                <p:childTnLst>
                  <p:par>
                    <p:cTn id="232" fill="hold">
                      <p:stCondLst>
                        <p:cond delay="0"/>
                      </p:stCondLst>
                      <p:childTnLst>
                        <p:par>
                          <p:cTn id="233" fill="hold">
                            <p:stCondLst>
                              <p:cond delay="0"/>
                            </p:stCondLst>
                            <p:childTnLst>
                              <p:par>
                                <p:cTn id="234" presetID="53" presetClass="exit" presetSubtype="32" fill="hold" grpId="1" nodeType="clickEffect">
                                  <p:stCondLst>
                                    <p:cond delay="0"/>
                                  </p:stCondLst>
                                  <p:childTnLst>
                                    <p:anim calcmode="lin" valueType="num">
                                      <p:cBhvr>
                                        <p:cTn id="235" dur="500"/>
                                        <p:tgtEl>
                                          <p:spTgt spid="59"/>
                                        </p:tgtEl>
                                        <p:attrNameLst>
                                          <p:attrName>ppt_w</p:attrName>
                                        </p:attrNameLst>
                                      </p:cBhvr>
                                      <p:tavLst>
                                        <p:tav tm="0">
                                          <p:val>
                                            <p:strVal val="ppt_w"/>
                                          </p:val>
                                        </p:tav>
                                        <p:tav tm="100000">
                                          <p:val>
                                            <p:fltVal val="0"/>
                                          </p:val>
                                        </p:tav>
                                      </p:tavLst>
                                    </p:anim>
                                    <p:anim calcmode="lin" valueType="num">
                                      <p:cBhvr>
                                        <p:cTn id="236" dur="500"/>
                                        <p:tgtEl>
                                          <p:spTgt spid="59"/>
                                        </p:tgtEl>
                                        <p:attrNameLst>
                                          <p:attrName>ppt_h</p:attrName>
                                        </p:attrNameLst>
                                      </p:cBhvr>
                                      <p:tavLst>
                                        <p:tav tm="0">
                                          <p:val>
                                            <p:strVal val="ppt_h"/>
                                          </p:val>
                                        </p:tav>
                                        <p:tav tm="100000">
                                          <p:val>
                                            <p:fltVal val="0"/>
                                          </p:val>
                                        </p:tav>
                                      </p:tavLst>
                                    </p:anim>
                                    <p:animEffect transition="out" filter="fade">
                                      <p:cBhvr>
                                        <p:cTn id="237" dur="500"/>
                                        <p:tgtEl>
                                          <p:spTgt spid="59"/>
                                        </p:tgtEl>
                                      </p:cBhvr>
                                    </p:animEffect>
                                    <p:set>
                                      <p:cBhvr>
                                        <p:cTn id="238" dur="1" fill="hold">
                                          <p:stCondLst>
                                            <p:cond delay="499"/>
                                          </p:stCondLst>
                                        </p:cTn>
                                        <p:tgtEl>
                                          <p:spTgt spid="59"/>
                                        </p:tgtEl>
                                        <p:attrNameLst>
                                          <p:attrName>style.visibility</p:attrName>
                                        </p:attrNameLst>
                                      </p:cBhvr>
                                      <p:to>
                                        <p:strVal val="hidden"/>
                                      </p:to>
                                    </p:set>
                                  </p:childTnLst>
                                </p:cTn>
                              </p:par>
                              <p:par>
                                <p:cTn id="239" presetID="53" presetClass="exit" presetSubtype="32" fill="hold" nodeType="withEffect">
                                  <p:stCondLst>
                                    <p:cond delay="0"/>
                                  </p:stCondLst>
                                  <p:childTnLst>
                                    <p:anim calcmode="lin" valueType="num">
                                      <p:cBhvr>
                                        <p:cTn id="240" dur="500"/>
                                        <p:tgtEl>
                                          <p:spTgt spid="28"/>
                                        </p:tgtEl>
                                        <p:attrNameLst>
                                          <p:attrName>ppt_w</p:attrName>
                                        </p:attrNameLst>
                                      </p:cBhvr>
                                      <p:tavLst>
                                        <p:tav tm="0">
                                          <p:val>
                                            <p:strVal val="ppt_w"/>
                                          </p:val>
                                        </p:tav>
                                        <p:tav tm="100000">
                                          <p:val>
                                            <p:fltVal val="0"/>
                                          </p:val>
                                        </p:tav>
                                      </p:tavLst>
                                    </p:anim>
                                    <p:anim calcmode="lin" valueType="num">
                                      <p:cBhvr>
                                        <p:cTn id="241" dur="500"/>
                                        <p:tgtEl>
                                          <p:spTgt spid="28"/>
                                        </p:tgtEl>
                                        <p:attrNameLst>
                                          <p:attrName>ppt_h</p:attrName>
                                        </p:attrNameLst>
                                      </p:cBhvr>
                                      <p:tavLst>
                                        <p:tav tm="0">
                                          <p:val>
                                            <p:strVal val="ppt_h"/>
                                          </p:val>
                                        </p:tav>
                                        <p:tav tm="100000">
                                          <p:val>
                                            <p:fltVal val="0"/>
                                          </p:val>
                                        </p:tav>
                                      </p:tavLst>
                                    </p:anim>
                                    <p:animEffect transition="out" filter="fade">
                                      <p:cBhvr>
                                        <p:cTn id="242" dur="500"/>
                                        <p:tgtEl>
                                          <p:spTgt spid="28"/>
                                        </p:tgtEl>
                                      </p:cBhvr>
                                    </p:animEffect>
                                    <p:set>
                                      <p:cBhvr>
                                        <p:cTn id="243" dur="1" fill="hold">
                                          <p:stCondLst>
                                            <p:cond delay="499"/>
                                          </p:stCondLst>
                                        </p:cTn>
                                        <p:tgtEl>
                                          <p:spTgt spid="28"/>
                                        </p:tgtEl>
                                        <p:attrNameLst>
                                          <p:attrName>style.visibility</p:attrName>
                                        </p:attrNameLst>
                                      </p:cBhvr>
                                      <p:to>
                                        <p:strVal val="hidden"/>
                                      </p:to>
                                    </p:set>
                                  </p:childTnLst>
                                </p:cTn>
                              </p:par>
                            </p:childTnLst>
                          </p:cTn>
                        </p:par>
                      </p:childTnLst>
                    </p:cTn>
                  </p:par>
                </p:childTnLst>
              </p:cTn>
              <p:nextCondLst>
                <p:cond evt="onClick" delay="0">
                  <p:tgtEl>
                    <p:spTgt spid="59"/>
                  </p:tgtEl>
                </p:cond>
              </p:nextCondLst>
            </p:seq>
            <p:seq concurrent="1" nextAc="seek">
              <p:cTn id="244" restart="whenNotActive" fill="hold" evtFilter="cancelBubble" nodeType="interactiveSeq">
                <p:stCondLst>
                  <p:cond evt="onClick" delay="0">
                    <p:tgtEl>
                      <p:spTgt spid="63"/>
                    </p:tgtEl>
                  </p:cond>
                </p:stCondLst>
                <p:endSync evt="end" delay="0">
                  <p:rtn val="all"/>
                </p:endSync>
                <p:childTnLst>
                  <p:par>
                    <p:cTn id="245" fill="hold">
                      <p:stCondLst>
                        <p:cond delay="0"/>
                      </p:stCondLst>
                      <p:childTnLst>
                        <p:par>
                          <p:cTn id="246" fill="hold">
                            <p:stCondLst>
                              <p:cond delay="0"/>
                            </p:stCondLst>
                            <p:childTnLst>
                              <p:par>
                                <p:cTn id="247" presetID="53" presetClass="exit" presetSubtype="32" fill="hold" grpId="1" nodeType="clickEffect">
                                  <p:stCondLst>
                                    <p:cond delay="0"/>
                                  </p:stCondLst>
                                  <p:childTnLst>
                                    <p:anim calcmode="lin" valueType="num">
                                      <p:cBhvr>
                                        <p:cTn id="248" dur="500"/>
                                        <p:tgtEl>
                                          <p:spTgt spid="63"/>
                                        </p:tgtEl>
                                        <p:attrNameLst>
                                          <p:attrName>ppt_w</p:attrName>
                                        </p:attrNameLst>
                                      </p:cBhvr>
                                      <p:tavLst>
                                        <p:tav tm="0">
                                          <p:val>
                                            <p:strVal val="ppt_w"/>
                                          </p:val>
                                        </p:tav>
                                        <p:tav tm="100000">
                                          <p:val>
                                            <p:fltVal val="0"/>
                                          </p:val>
                                        </p:tav>
                                      </p:tavLst>
                                    </p:anim>
                                    <p:anim calcmode="lin" valueType="num">
                                      <p:cBhvr>
                                        <p:cTn id="249" dur="500"/>
                                        <p:tgtEl>
                                          <p:spTgt spid="63"/>
                                        </p:tgtEl>
                                        <p:attrNameLst>
                                          <p:attrName>ppt_h</p:attrName>
                                        </p:attrNameLst>
                                      </p:cBhvr>
                                      <p:tavLst>
                                        <p:tav tm="0">
                                          <p:val>
                                            <p:strVal val="ppt_h"/>
                                          </p:val>
                                        </p:tav>
                                        <p:tav tm="100000">
                                          <p:val>
                                            <p:fltVal val="0"/>
                                          </p:val>
                                        </p:tav>
                                      </p:tavLst>
                                    </p:anim>
                                    <p:animEffect transition="out" filter="fade">
                                      <p:cBhvr>
                                        <p:cTn id="250" dur="500"/>
                                        <p:tgtEl>
                                          <p:spTgt spid="63"/>
                                        </p:tgtEl>
                                      </p:cBhvr>
                                    </p:animEffect>
                                    <p:set>
                                      <p:cBhvr>
                                        <p:cTn id="251" dur="1" fill="hold">
                                          <p:stCondLst>
                                            <p:cond delay="499"/>
                                          </p:stCondLst>
                                        </p:cTn>
                                        <p:tgtEl>
                                          <p:spTgt spid="63"/>
                                        </p:tgtEl>
                                        <p:attrNameLst>
                                          <p:attrName>style.visibility</p:attrName>
                                        </p:attrNameLst>
                                      </p:cBhvr>
                                      <p:to>
                                        <p:strVal val="hidden"/>
                                      </p:to>
                                    </p:set>
                                  </p:childTnLst>
                                </p:cTn>
                              </p:par>
                              <p:par>
                                <p:cTn id="252" presetID="53" presetClass="exit" presetSubtype="32" fill="hold" nodeType="withEffect">
                                  <p:stCondLst>
                                    <p:cond delay="0"/>
                                  </p:stCondLst>
                                  <p:childTnLst>
                                    <p:anim calcmode="lin" valueType="num">
                                      <p:cBhvr>
                                        <p:cTn id="253" dur="500"/>
                                        <p:tgtEl>
                                          <p:spTgt spid="29"/>
                                        </p:tgtEl>
                                        <p:attrNameLst>
                                          <p:attrName>ppt_w</p:attrName>
                                        </p:attrNameLst>
                                      </p:cBhvr>
                                      <p:tavLst>
                                        <p:tav tm="0">
                                          <p:val>
                                            <p:strVal val="ppt_w"/>
                                          </p:val>
                                        </p:tav>
                                        <p:tav tm="100000">
                                          <p:val>
                                            <p:fltVal val="0"/>
                                          </p:val>
                                        </p:tav>
                                      </p:tavLst>
                                    </p:anim>
                                    <p:anim calcmode="lin" valueType="num">
                                      <p:cBhvr>
                                        <p:cTn id="254" dur="500"/>
                                        <p:tgtEl>
                                          <p:spTgt spid="29"/>
                                        </p:tgtEl>
                                        <p:attrNameLst>
                                          <p:attrName>ppt_h</p:attrName>
                                        </p:attrNameLst>
                                      </p:cBhvr>
                                      <p:tavLst>
                                        <p:tav tm="0">
                                          <p:val>
                                            <p:strVal val="ppt_h"/>
                                          </p:val>
                                        </p:tav>
                                        <p:tav tm="100000">
                                          <p:val>
                                            <p:fltVal val="0"/>
                                          </p:val>
                                        </p:tav>
                                      </p:tavLst>
                                    </p:anim>
                                    <p:animEffect transition="out" filter="fade">
                                      <p:cBhvr>
                                        <p:cTn id="255" dur="500"/>
                                        <p:tgtEl>
                                          <p:spTgt spid="29"/>
                                        </p:tgtEl>
                                      </p:cBhvr>
                                    </p:animEffect>
                                    <p:set>
                                      <p:cBhvr>
                                        <p:cTn id="256" dur="1" fill="hold">
                                          <p:stCondLst>
                                            <p:cond delay="499"/>
                                          </p:stCondLst>
                                        </p:cTn>
                                        <p:tgtEl>
                                          <p:spTgt spid="29"/>
                                        </p:tgtEl>
                                        <p:attrNameLst>
                                          <p:attrName>style.visibility</p:attrName>
                                        </p:attrNameLst>
                                      </p:cBhvr>
                                      <p:to>
                                        <p:strVal val="hidden"/>
                                      </p:to>
                                    </p:set>
                                  </p:childTnLst>
                                </p:cTn>
                              </p:par>
                            </p:childTnLst>
                          </p:cTn>
                        </p:par>
                      </p:childTnLst>
                    </p:cTn>
                  </p:par>
                </p:childTnLst>
              </p:cTn>
              <p:nextCondLst>
                <p:cond evt="onClick" delay="0">
                  <p:tgtEl>
                    <p:spTgt spid="63"/>
                  </p:tgtEl>
                </p:cond>
              </p:nextCondLst>
            </p:seq>
            <p:seq concurrent="1" nextAc="seek">
              <p:cTn id="257" restart="whenNotActive" fill="hold" evtFilter="cancelBubble" nodeType="interactiveSeq">
                <p:stCondLst>
                  <p:cond evt="onClick" delay="0">
                    <p:tgtEl>
                      <p:spTgt spid="64"/>
                    </p:tgtEl>
                  </p:cond>
                </p:stCondLst>
                <p:endSync evt="end" delay="0">
                  <p:rtn val="all"/>
                </p:endSync>
                <p:childTnLst>
                  <p:par>
                    <p:cTn id="258" fill="hold">
                      <p:stCondLst>
                        <p:cond delay="0"/>
                      </p:stCondLst>
                      <p:childTnLst>
                        <p:par>
                          <p:cTn id="259" fill="hold">
                            <p:stCondLst>
                              <p:cond delay="0"/>
                            </p:stCondLst>
                            <p:childTnLst>
                              <p:par>
                                <p:cTn id="260" presetID="53" presetClass="exit" presetSubtype="32" fill="hold" grpId="1" nodeType="clickEffect">
                                  <p:stCondLst>
                                    <p:cond delay="0"/>
                                  </p:stCondLst>
                                  <p:childTnLst>
                                    <p:anim calcmode="lin" valueType="num">
                                      <p:cBhvr>
                                        <p:cTn id="261" dur="500"/>
                                        <p:tgtEl>
                                          <p:spTgt spid="64"/>
                                        </p:tgtEl>
                                        <p:attrNameLst>
                                          <p:attrName>ppt_w</p:attrName>
                                        </p:attrNameLst>
                                      </p:cBhvr>
                                      <p:tavLst>
                                        <p:tav tm="0">
                                          <p:val>
                                            <p:strVal val="ppt_w"/>
                                          </p:val>
                                        </p:tav>
                                        <p:tav tm="100000">
                                          <p:val>
                                            <p:fltVal val="0"/>
                                          </p:val>
                                        </p:tav>
                                      </p:tavLst>
                                    </p:anim>
                                    <p:anim calcmode="lin" valueType="num">
                                      <p:cBhvr>
                                        <p:cTn id="262" dur="500"/>
                                        <p:tgtEl>
                                          <p:spTgt spid="64"/>
                                        </p:tgtEl>
                                        <p:attrNameLst>
                                          <p:attrName>ppt_h</p:attrName>
                                        </p:attrNameLst>
                                      </p:cBhvr>
                                      <p:tavLst>
                                        <p:tav tm="0">
                                          <p:val>
                                            <p:strVal val="ppt_h"/>
                                          </p:val>
                                        </p:tav>
                                        <p:tav tm="100000">
                                          <p:val>
                                            <p:fltVal val="0"/>
                                          </p:val>
                                        </p:tav>
                                      </p:tavLst>
                                    </p:anim>
                                    <p:animEffect transition="out" filter="fade">
                                      <p:cBhvr>
                                        <p:cTn id="263" dur="500"/>
                                        <p:tgtEl>
                                          <p:spTgt spid="64"/>
                                        </p:tgtEl>
                                      </p:cBhvr>
                                    </p:animEffect>
                                    <p:set>
                                      <p:cBhvr>
                                        <p:cTn id="264" dur="1" fill="hold">
                                          <p:stCondLst>
                                            <p:cond delay="499"/>
                                          </p:stCondLst>
                                        </p:cTn>
                                        <p:tgtEl>
                                          <p:spTgt spid="64"/>
                                        </p:tgtEl>
                                        <p:attrNameLst>
                                          <p:attrName>style.visibility</p:attrName>
                                        </p:attrNameLst>
                                      </p:cBhvr>
                                      <p:to>
                                        <p:strVal val="hidden"/>
                                      </p:to>
                                    </p:set>
                                  </p:childTnLst>
                                </p:cTn>
                              </p:par>
                              <p:par>
                                <p:cTn id="265" presetID="53" presetClass="exit" presetSubtype="32" fill="hold" nodeType="withEffect">
                                  <p:stCondLst>
                                    <p:cond delay="0"/>
                                  </p:stCondLst>
                                  <p:childTnLst>
                                    <p:anim calcmode="lin" valueType="num">
                                      <p:cBhvr>
                                        <p:cTn id="266" dur="500"/>
                                        <p:tgtEl>
                                          <p:spTgt spid="30"/>
                                        </p:tgtEl>
                                        <p:attrNameLst>
                                          <p:attrName>ppt_w</p:attrName>
                                        </p:attrNameLst>
                                      </p:cBhvr>
                                      <p:tavLst>
                                        <p:tav tm="0">
                                          <p:val>
                                            <p:strVal val="ppt_w"/>
                                          </p:val>
                                        </p:tav>
                                        <p:tav tm="100000">
                                          <p:val>
                                            <p:fltVal val="0"/>
                                          </p:val>
                                        </p:tav>
                                      </p:tavLst>
                                    </p:anim>
                                    <p:anim calcmode="lin" valueType="num">
                                      <p:cBhvr>
                                        <p:cTn id="267" dur="500"/>
                                        <p:tgtEl>
                                          <p:spTgt spid="30"/>
                                        </p:tgtEl>
                                        <p:attrNameLst>
                                          <p:attrName>ppt_h</p:attrName>
                                        </p:attrNameLst>
                                      </p:cBhvr>
                                      <p:tavLst>
                                        <p:tav tm="0">
                                          <p:val>
                                            <p:strVal val="ppt_h"/>
                                          </p:val>
                                        </p:tav>
                                        <p:tav tm="100000">
                                          <p:val>
                                            <p:fltVal val="0"/>
                                          </p:val>
                                        </p:tav>
                                      </p:tavLst>
                                    </p:anim>
                                    <p:animEffect transition="out" filter="fade">
                                      <p:cBhvr>
                                        <p:cTn id="268" dur="500"/>
                                        <p:tgtEl>
                                          <p:spTgt spid="30"/>
                                        </p:tgtEl>
                                      </p:cBhvr>
                                    </p:animEffect>
                                    <p:set>
                                      <p:cBhvr>
                                        <p:cTn id="269" dur="1" fill="hold">
                                          <p:stCondLst>
                                            <p:cond delay="499"/>
                                          </p:stCondLst>
                                        </p:cTn>
                                        <p:tgtEl>
                                          <p:spTgt spid="30"/>
                                        </p:tgtEl>
                                        <p:attrNameLst>
                                          <p:attrName>style.visibility</p:attrName>
                                        </p:attrNameLst>
                                      </p:cBhvr>
                                      <p:to>
                                        <p:strVal val="hidden"/>
                                      </p:to>
                                    </p:set>
                                  </p:childTnLst>
                                </p:cTn>
                              </p:par>
                            </p:childTnLst>
                          </p:cTn>
                        </p:par>
                      </p:childTnLst>
                    </p:cTn>
                  </p:par>
                </p:childTnLst>
              </p:cTn>
              <p:nextCondLst>
                <p:cond evt="onClick" delay="0">
                  <p:tgtEl>
                    <p:spTgt spid="64"/>
                  </p:tgtEl>
                </p:cond>
              </p:nextCondLst>
            </p:seq>
            <p:seq concurrent="1" nextAc="seek">
              <p:cTn id="270" restart="whenNotActive" fill="hold" evtFilter="cancelBubble" nodeType="interactiveSeq">
                <p:stCondLst>
                  <p:cond evt="onClick" delay="0">
                    <p:tgtEl>
                      <p:spTgt spid="65"/>
                    </p:tgtEl>
                  </p:cond>
                </p:stCondLst>
                <p:endSync evt="end" delay="0">
                  <p:rtn val="all"/>
                </p:endSync>
                <p:childTnLst>
                  <p:par>
                    <p:cTn id="271" fill="hold">
                      <p:stCondLst>
                        <p:cond delay="0"/>
                      </p:stCondLst>
                      <p:childTnLst>
                        <p:par>
                          <p:cTn id="272" fill="hold">
                            <p:stCondLst>
                              <p:cond delay="0"/>
                            </p:stCondLst>
                            <p:childTnLst>
                              <p:par>
                                <p:cTn id="273" presetID="53" presetClass="exit" presetSubtype="32" fill="hold" grpId="1" nodeType="clickEffect">
                                  <p:stCondLst>
                                    <p:cond delay="0"/>
                                  </p:stCondLst>
                                  <p:childTnLst>
                                    <p:anim calcmode="lin" valueType="num">
                                      <p:cBhvr>
                                        <p:cTn id="274" dur="500"/>
                                        <p:tgtEl>
                                          <p:spTgt spid="65"/>
                                        </p:tgtEl>
                                        <p:attrNameLst>
                                          <p:attrName>ppt_w</p:attrName>
                                        </p:attrNameLst>
                                      </p:cBhvr>
                                      <p:tavLst>
                                        <p:tav tm="0">
                                          <p:val>
                                            <p:strVal val="ppt_w"/>
                                          </p:val>
                                        </p:tav>
                                        <p:tav tm="100000">
                                          <p:val>
                                            <p:fltVal val="0"/>
                                          </p:val>
                                        </p:tav>
                                      </p:tavLst>
                                    </p:anim>
                                    <p:anim calcmode="lin" valueType="num">
                                      <p:cBhvr>
                                        <p:cTn id="275" dur="500"/>
                                        <p:tgtEl>
                                          <p:spTgt spid="65"/>
                                        </p:tgtEl>
                                        <p:attrNameLst>
                                          <p:attrName>ppt_h</p:attrName>
                                        </p:attrNameLst>
                                      </p:cBhvr>
                                      <p:tavLst>
                                        <p:tav tm="0">
                                          <p:val>
                                            <p:strVal val="ppt_h"/>
                                          </p:val>
                                        </p:tav>
                                        <p:tav tm="100000">
                                          <p:val>
                                            <p:fltVal val="0"/>
                                          </p:val>
                                        </p:tav>
                                      </p:tavLst>
                                    </p:anim>
                                    <p:animEffect transition="out" filter="fade">
                                      <p:cBhvr>
                                        <p:cTn id="276" dur="500"/>
                                        <p:tgtEl>
                                          <p:spTgt spid="65"/>
                                        </p:tgtEl>
                                      </p:cBhvr>
                                    </p:animEffect>
                                    <p:set>
                                      <p:cBhvr>
                                        <p:cTn id="277" dur="1" fill="hold">
                                          <p:stCondLst>
                                            <p:cond delay="499"/>
                                          </p:stCondLst>
                                        </p:cTn>
                                        <p:tgtEl>
                                          <p:spTgt spid="65"/>
                                        </p:tgtEl>
                                        <p:attrNameLst>
                                          <p:attrName>style.visibility</p:attrName>
                                        </p:attrNameLst>
                                      </p:cBhvr>
                                      <p:to>
                                        <p:strVal val="hidden"/>
                                      </p:to>
                                    </p:set>
                                  </p:childTnLst>
                                </p:cTn>
                              </p:par>
                              <p:par>
                                <p:cTn id="278" presetID="53" presetClass="exit" presetSubtype="32" fill="hold" nodeType="withEffect">
                                  <p:stCondLst>
                                    <p:cond delay="0"/>
                                  </p:stCondLst>
                                  <p:childTnLst>
                                    <p:anim calcmode="lin" valueType="num">
                                      <p:cBhvr>
                                        <p:cTn id="279" dur="500"/>
                                        <p:tgtEl>
                                          <p:spTgt spid="31"/>
                                        </p:tgtEl>
                                        <p:attrNameLst>
                                          <p:attrName>ppt_w</p:attrName>
                                        </p:attrNameLst>
                                      </p:cBhvr>
                                      <p:tavLst>
                                        <p:tav tm="0">
                                          <p:val>
                                            <p:strVal val="ppt_w"/>
                                          </p:val>
                                        </p:tav>
                                        <p:tav tm="100000">
                                          <p:val>
                                            <p:fltVal val="0"/>
                                          </p:val>
                                        </p:tav>
                                      </p:tavLst>
                                    </p:anim>
                                    <p:anim calcmode="lin" valueType="num">
                                      <p:cBhvr>
                                        <p:cTn id="280" dur="500"/>
                                        <p:tgtEl>
                                          <p:spTgt spid="31"/>
                                        </p:tgtEl>
                                        <p:attrNameLst>
                                          <p:attrName>ppt_h</p:attrName>
                                        </p:attrNameLst>
                                      </p:cBhvr>
                                      <p:tavLst>
                                        <p:tav tm="0">
                                          <p:val>
                                            <p:strVal val="ppt_h"/>
                                          </p:val>
                                        </p:tav>
                                        <p:tav tm="100000">
                                          <p:val>
                                            <p:fltVal val="0"/>
                                          </p:val>
                                        </p:tav>
                                      </p:tavLst>
                                    </p:anim>
                                    <p:animEffect transition="out" filter="fade">
                                      <p:cBhvr>
                                        <p:cTn id="281" dur="500"/>
                                        <p:tgtEl>
                                          <p:spTgt spid="31"/>
                                        </p:tgtEl>
                                      </p:cBhvr>
                                    </p:animEffect>
                                    <p:set>
                                      <p:cBhvr>
                                        <p:cTn id="282" dur="1" fill="hold">
                                          <p:stCondLst>
                                            <p:cond delay="499"/>
                                          </p:stCondLst>
                                        </p:cTn>
                                        <p:tgtEl>
                                          <p:spTgt spid="31"/>
                                        </p:tgtEl>
                                        <p:attrNameLst>
                                          <p:attrName>style.visibility</p:attrName>
                                        </p:attrNameLst>
                                      </p:cBhvr>
                                      <p:to>
                                        <p:strVal val="hidden"/>
                                      </p:to>
                                    </p:set>
                                  </p:childTnLst>
                                </p:cTn>
                              </p:par>
                            </p:childTnLst>
                          </p:cTn>
                        </p:par>
                      </p:childTnLst>
                    </p:cTn>
                  </p:par>
                </p:childTnLst>
              </p:cTn>
              <p:nextCondLst>
                <p:cond evt="onClick" delay="0">
                  <p:tgtEl>
                    <p:spTgt spid="65"/>
                  </p:tgtEl>
                </p:cond>
              </p:nextCondLst>
            </p:seq>
            <p:seq concurrent="1" nextAc="seek">
              <p:cTn id="283" restart="whenNotActive" fill="hold" evtFilter="cancelBubble" nodeType="interactiveSeq">
                <p:stCondLst>
                  <p:cond evt="onClick" delay="0">
                    <p:tgtEl>
                      <p:spTgt spid="66"/>
                    </p:tgtEl>
                  </p:cond>
                </p:stCondLst>
                <p:endSync evt="end" delay="0">
                  <p:rtn val="all"/>
                </p:endSync>
                <p:childTnLst>
                  <p:par>
                    <p:cTn id="284" fill="hold">
                      <p:stCondLst>
                        <p:cond delay="0"/>
                      </p:stCondLst>
                      <p:childTnLst>
                        <p:par>
                          <p:cTn id="285" fill="hold">
                            <p:stCondLst>
                              <p:cond delay="0"/>
                            </p:stCondLst>
                            <p:childTnLst>
                              <p:par>
                                <p:cTn id="286" presetID="53" presetClass="exit" presetSubtype="32" fill="hold" grpId="1" nodeType="clickEffect">
                                  <p:stCondLst>
                                    <p:cond delay="0"/>
                                  </p:stCondLst>
                                  <p:childTnLst>
                                    <p:anim calcmode="lin" valueType="num">
                                      <p:cBhvr>
                                        <p:cTn id="287" dur="500"/>
                                        <p:tgtEl>
                                          <p:spTgt spid="66"/>
                                        </p:tgtEl>
                                        <p:attrNameLst>
                                          <p:attrName>ppt_w</p:attrName>
                                        </p:attrNameLst>
                                      </p:cBhvr>
                                      <p:tavLst>
                                        <p:tav tm="0">
                                          <p:val>
                                            <p:strVal val="ppt_w"/>
                                          </p:val>
                                        </p:tav>
                                        <p:tav tm="100000">
                                          <p:val>
                                            <p:fltVal val="0"/>
                                          </p:val>
                                        </p:tav>
                                      </p:tavLst>
                                    </p:anim>
                                    <p:anim calcmode="lin" valueType="num">
                                      <p:cBhvr>
                                        <p:cTn id="288" dur="500"/>
                                        <p:tgtEl>
                                          <p:spTgt spid="66"/>
                                        </p:tgtEl>
                                        <p:attrNameLst>
                                          <p:attrName>ppt_h</p:attrName>
                                        </p:attrNameLst>
                                      </p:cBhvr>
                                      <p:tavLst>
                                        <p:tav tm="0">
                                          <p:val>
                                            <p:strVal val="ppt_h"/>
                                          </p:val>
                                        </p:tav>
                                        <p:tav tm="100000">
                                          <p:val>
                                            <p:fltVal val="0"/>
                                          </p:val>
                                        </p:tav>
                                      </p:tavLst>
                                    </p:anim>
                                    <p:animEffect transition="out" filter="fade">
                                      <p:cBhvr>
                                        <p:cTn id="289" dur="500"/>
                                        <p:tgtEl>
                                          <p:spTgt spid="66"/>
                                        </p:tgtEl>
                                      </p:cBhvr>
                                    </p:animEffect>
                                    <p:set>
                                      <p:cBhvr>
                                        <p:cTn id="290" dur="1" fill="hold">
                                          <p:stCondLst>
                                            <p:cond delay="499"/>
                                          </p:stCondLst>
                                        </p:cTn>
                                        <p:tgtEl>
                                          <p:spTgt spid="66"/>
                                        </p:tgtEl>
                                        <p:attrNameLst>
                                          <p:attrName>style.visibility</p:attrName>
                                        </p:attrNameLst>
                                      </p:cBhvr>
                                      <p:to>
                                        <p:strVal val="hidden"/>
                                      </p:to>
                                    </p:set>
                                  </p:childTnLst>
                                </p:cTn>
                              </p:par>
                              <p:par>
                                <p:cTn id="291" presetID="53" presetClass="exit" presetSubtype="32" fill="hold" nodeType="withEffect">
                                  <p:stCondLst>
                                    <p:cond delay="0"/>
                                  </p:stCondLst>
                                  <p:childTnLst>
                                    <p:anim calcmode="lin" valueType="num">
                                      <p:cBhvr>
                                        <p:cTn id="292" dur="500"/>
                                        <p:tgtEl>
                                          <p:spTgt spid="32"/>
                                        </p:tgtEl>
                                        <p:attrNameLst>
                                          <p:attrName>ppt_w</p:attrName>
                                        </p:attrNameLst>
                                      </p:cBhvr>
                                      <p:tavLst>
                                        <p:tav tm="0">
                                          <p:val>
                                            <p:strVal val="ppt_w"/>
                                          </p:val>
                                        </p:tav>
                                        <p:tav tm="100000">
                                          <p:val>
                                            <p:fltVal val="0"/>
                                          </p:val>
                                        </p:tav>
                                      </p:tavLst>
                                    </p:anim>
                                    <p:anim calcmode="lin" valueType="num">
                                      <p:cBhvr>
                                        <p:cTn id="293" dur="500"/>
                                        <p:tgtEl>
                                          <p:spTgt spid="32"/>
                                        </p:tgtEl>
                                        <p:attrNameLst>
                                          <p:attrName>ppt_h</p:attrName>
                                        </p:attrNameLst>
                                      </p:cBhvr>
                                      <p:tavLst>
                                        <p:tav tm="0">
                                          <p:val>
                                            <p:strVal val="ppt_h"/>
                                          </p:val>
                                        </p:tav>
                                        <p:tav tm="100000">
                                          <p:val>
                                            <p:fltVal val="0"/>
                                          </p:val>
                                        </p:tav>
                                      </p:tavLst>
                                    </p:anim>
                                    <p:animEffect transition="out" filter="fade">
                                      <p:cBhvr>
                                        <p:cTn id="294" dur="500"/>
                                        <p:tgtEl>
                                          <p:spTgt spid="32"/>
                                        </p:tgtEl>
                                      </p:cBhvr>
                                    </p:animEffect>
                                    <p:set>
                                      <p:cBhvr>
                                        <p:cTn id="295" dur="1" fill="hold">
                                          <p:stCondLst>
                                            <p:cond delay="499"/>
                                          </p:stCondLst>
                                        </p:cTn>
                                        <p:tgtEl>
                                          <p:spTgt spid="32"/>
                                        </p:tgtEl>
                                        <p:attrNameLst>
                                          <p:attrName>style.visibility</p:attrName>
                                        </p:attrNameLst>
                                      </p:cBhvr>
                                      <p:to>
                                        <p:strVal val="hidden"/>
                                      </p:to>
                                    </p:set>
                                  </p:childTnLst>
                                </p:cTn>
                              </p:par>
                            </p:childTnLst>
                          </p:cTn>
                        </p:par>
                      </p:childTnLst>
                    </p:cTn>
                  </p:par>
                </p:childTnLst>
              </p:cTn>
              <p:nextCondLst>
                <p:cond evt="onClick" delay="0">
                  <p:tgtEl>
                    <p:spTgt spid="66"/>
                  </p:tgtEl>
                </p:cond>
              </p:nextCondLst>
            </p:seq>
            <p:seq concurrent="1" nextAc="seek">
              <p:cTn id="296" restart="whenNotActive" fill="hold" evtFilter="cancelBubble" nodeType="interactiveSeq">
                <p:stCondLst>
                  <p:cond evt="onClick" delay="0">
                    <p:tgtEl>
                      <p:spTgt spid="67"/>
                    </p:tgtEl>
                  </p:cond>
                </p:stCondLst>
                <p:endSync evt="end" delay="0">
                  <p:rtn val="all"/>
                </p:endSync>
                <p:childTnLst>
                  <p:par>
                    <p:cTn id="297" fill="hold">
                      <p:stCondLst>
                        <p:cond delay="0"/>
                      </p:stCondLst>
                      <p:childTnLst>
                        <p:par>
                          <p:cTn id="298" fill="hold">
                            <p:stCondLst>
                              <p:cond delay="0"/>
                            </p:stCondLst>
                            <p:childTnLst>
                              <p:par>
                                <p:cTn id="299" presetID="53" presetClass="exit" presetSubtype="32" fill="hold" grpId="1" nodeType="clickEffect">
                                  <p:stCondLst>
                                    <p:cond delay="0"/>
                                  </p:stCondLst>
                                  <p:childTnLst>
                                    <p:anim calcmode="lin" valueType="num">
                                      <p:cBhvr>
                                        <p:cTn id="300" dur="500"/>
                                        <p:tgtEl>
                                          <p:spTgt spid="67"/>
                                        </p:tgtEl>
                                        <p:attrNameLst>
                                          <p:attrName>ppt_w</p:attrName>
                                        </p:attrNameLst>
                                      </p:cBhvr>
                                      <p:tavLst>
                                        <p:tav tm="0">
                                          <p:val>
                                            <p:strVal val="ppt_w"/>
                                          </p:val>
                                        </p:tav>
                                        <p:tav tm="100000">
                                          <p:val>
                                            <p:fltVal val="0"/>
                                          </p:val>
                                        </p:tav>
                                      </p:tavLst>
                                    </p:anim>
                                    <p:anim calcmode="lin" valueType="num">
                                      <p:cBhvr>
                                        <p:cTn id="301" dur="500"/>
                                        <p:tgtEl>
                                          <p:spTgt spid="67"/>
                                        </p:tgtEl>
                                        <p:attrNameLst>
                                          <p:attrName>ppt_h</p:attrName>
                                        </p:attrNameLst>
                                      </p:cBhvr>
                                      <p:tavLst>
                                        <p:tav tm="0">
                                          <p:val>
                                            <p:strVal val="ppt_h"/>
                                          </p:val>
                                        </p:tav>
                                        <p:tav tm="100000">
                                          <p:val>
                                            <p:fltVal val="0"/>
                                          </p:val>
                                        </p:tav>
                                      </p:tavLst>
                                    </p:anim>
                                    <p:animEffect transition="out" filter="fade">
                                      <p:cBhvr>
                                        <p:cTn id="302" dur="500"/>
                                        <p:tgtEl>
                                          <p:spTgt spid="67"/>
                                        </p:tgtEl>
                                      </p:cBhvr>
                                    </p:animEffect>
                                    <p:set>
                                      <p:cBhvr>
                                        <p:cTn id="303" dur="1" fill="hold">
                                          <p:stCondLst>
                                            <p:cond delay="499"/>
                                          </p:stCondLst>
                                        </p:cTn>
                                        <p:tgtEl>
                                          <p:spTgt spid="67"/>
                                        </p:tgtEl>
                                        <p:attrNameLst>
                                          <p:attrName>style.visibility</p:attrName>
                                        </p:attrNameLst>
                                      </p:cBhvr>
                                      <p:to>
                                        <p:strVal val="hidden"/>
                                      </p:to>
                                    </p:set>
                                  </p:childTnLst>
                                </p:cTn>
                              </p:par>
                              <p:par>
                                <p:cTn id="304" presetID="53" presetClass="exit" presetSubtype="32" fill="hold" nodeType="withEffect">
                                  <p:stCondLst>
                                    <p:cond delay="0"/>
                                  </p:stCondLst>
                                  <p:childTnLst>
                                    <p:anim calcmode="lin" valueType="num">
                                      <p:cBhvr>
                                        <p:cTn id="305" dur="500"/>
                                        <p:tgtEl>
                                          <p:spTgt spid="33"/>
                                        </p:tgtEl>
                                        <p:attrNameLst>
                                          <p:attrName>ppt_w</p:attrName>
                                        </p:attrNameLst>
                                      </p:cBhvr>
                                      <p:tavLst>
                                        <p:tav tm="0">
                                          <p:val>
                                            <p:strVal val="ppt_w"/>
                                          </p:val>
                                        </p:tav>
                                        <p:tav tm="100000">
                                          <p:val>
                                            <p:fltVal val="0"/>
                                          </p:val>
                                        </p:tav>
                                      </p:tavLst>
                                    </p:anim>
                                    <p:anim calcmode="lin" valueType="num">
                                      <p:cBhvr>
                                        <p:cTn id="306" dur="500"/>
                                        <p:tgtEl>
                                          <p:spTgt spid="33"/>
                                        </p:tgtEl>
                                        <p:attrNameLst>
                                          <p:attrName>ppt_h</p:attrName>
                                        </p:attrNameLst>
                                      </p:cBhvr>
                                      <p:tavLst>
                                        <p:tav tm="0">
                                          <p:val>
                                            <p:strVal val="ppt_h"/>
                                          </p:val>
                                        </p:tav>
                                        <p:tav tm="100000">
                                          <p:val>
                                            <p:fltVal val="0"/>
                                          </p:val>
                                        </p:tav>
                                      </p:tavLst>
                                    </p:anim>
                                    <p:animEffect transition="out" filter="fade">
                                      <p:cBhvr>
                                        <p:cTn id="307" dur="500"/>
                                        <p:tgtEl>
                                          <p:spTgt spid="33"/>
                                        </p:tgtEl>
                                      </p:cBhvr>
                                    </p:animEffect>
                                    <p:set>
                                      <p:cBhvr>
                                        <p:cTn id="308" dur="1" fill="hold">
                                          <p:stCondLst>
                                            <p:cond delay="499"/>
                                          </p:stCondLst>
                                        </p:cTn>
                                        <p:tgtEl>
                                          <p:spTgt spid="33"/>
                                        </p:tgtEl>
                                        <p:attrNameLst>
                                          <p:attrName>style.visibility</p:attrName>
                                        </p:attrNameLst>
                                      </p:cBhvr>
                                      <p:to>
                                        <p:strVal val="hidden"/>
                                      </p:to>
                                    </p:set>
                                  </p:childTnLst>
                                </p:cTn>
                              </p:par>
                            </p:childTnLst>
                          </p:cTn>
                        </p:par>
                      </p:childTnLst>
                    </p:cTn>
                  </p:par>
                </p:childTnLst>
              </p:cTn>
              <p:nextCondLst>
                <p:cond evt="onClick" delay="0">
                  <p:tgtEl>
                    <p:spTgt spid="67"/>
                  </p:tgtEl>
                </p:cond>
              </p:nextCondLst>
            </p:seq>
            <p:seq concurrent="1" nextAc="seek">
              <p:cTn id="309" restart="whenNotActive" fill="hold" evtFilter="cancelBubble" nodeType="interactiveSeq">
                <p:stCondLst>
                  <p:cond evt="onClick" delay="0">
                    <p:tgtEl>
                      <p:spTgt spid="68"/>
                    </p:tgtEl>
                  </p:cond>
                </p:stCondLst>
                <p:endSync evt="end" delay="0">
                  <p:rtn val="all"/>
                </p:endSync>
                <p:childTnLst>
                  <p:par>
                    <p:cTn id="310" fill="hold">
                      <p:stCondLst>
                        <p:cond delay="0"/>
                      </p:stCondLst>
                      <p:childTnLst>
                        <p:par>
                          <p:cTn id="311" fill="hold">
                            <p:stCondLst>
                              <p:cond delay="0"/>
                            </p:stCondLst>
                            <p:childTnLst>
                              <p:par>
                                <p:cTn id="312" presetID="53" presetClass="exit" presetSubtype="32" fill="hold" grpId="1" nodeType="clickEffect">
                                  <p:stCondLst>
                                    <p:cond delay="0"/>
                                  </p:stCondLst>
                                  <p:childTnLst>
                                    <p:anim calcmode="lin" valueType="num">
                                      <p:cBhvr>
                                        <p:cTn id="313" dur="500"/>
                                        <p:tgtEl>
                                          <p:spTgt spid="68"/>
                                        </p:tgtEl>
                                        <p:attrNameLst>
                                          <p:attrName>ppt_w</p:attrName>
                                        </p:attrNameLst>
                                      </p:cBhvr>
                                      <p:tavLst>
                                        <p:tav tm="0">
                                          <p:val>
                                            <p:strVal val="ppt_w"/>
                                          </p:val>
                                        </p:tav>
                                        <p:tav tm="100000">
                                          <p:val>
                                            <p:fltVal val="0"/>
                                          </p:val>
                                        </p:tav>
                                      </p:tavLst>
                                    </p:anim>
                                    <p:anim calcmode="lin" valueType="num">
                                      <p:cBhvr>
                                        <p:cTn id="314" dur="500"/>
                                        <p:tgtEl>
                                          <p:spTgt spid="68"/>
                                        </p:tgtEl>
                                        <p:attrNameLst>
                                          <p:attrName>ppt_h</p:attrName>
                                        </p:attrNameLst>
                                      </p:cBhvr>
                                      <p:tavLst>
                                        <p:tav tm="0">
                                          <p:val>
                                            <p:strVal val="ppt_h"/>
                                          </p:val>
                                        </p:tav>
                                        <p:tav tm="100000">
                                          <p:val>
                                            <p:fltVal val="0"/>
                                          </p:val>
                                        </p:tav>
                                      </p:tavLst>
                                    </p:anim>
                                    <p:animEffect transition="out" filter="fade">
                                      <p:cBhvr>
                                        <p:cTn id="315" dur="500"/>
                                        <p:tgtEl>
                                          <p:spTgt spid="68"/>
                                        </p:tgtEl>
                                      </p:cBhvr>
                                    </p:animEffect>
                                    <p:set>
                                      <p:cBhvr>
                                        <p:cTn id="316" dur="1" fill="hold">
                                          <p:stCondLst>
                                            <p:cond delay="499"/>
                                          </p:stCondLst>
                                        </p:cTn>
                                        <p:tgtEl>
                                          <p:spTgt spid="68"/>
                                        </p:tgtEl>
                                        <p:attrNameLst>
                                          <p:attrName>style.visibility</p:attrName>
                                        </p:attrNameLst>
                                      </p:cBhvr>
                                      <p:to>
                                        <p:strVal val="hidden"/>
                                      </p:to>
                                    </p:set>
                                  </p:childTnLst>
                                </p:cTn>
                              </p:par>
                              <p:par>
                                <p:cTn id="317" presetID="53" presetClass="exit" presetSubtype="32" fill="hold" nodeType="withEffect">
                                  <p:stCondLst>
                                    <p:cond delay="0"/>
                                  </p:stCondLst>
                                  <p:childTnLst>
                                    <p:anim calcmode="lin" valueType="num">
                                      <p:cBhvr>
                                        <p:cTn id="318" dur="500"/>
                                        <p:tgtEl>
                                          <p:spTgt spid="34"/>
                                        </p:tgtEl>
                                        <p:attrNameLst>
                                          <p:attrName>ppt_w</p:attrName>
                                        </p:attrNameLst>
                                      </p:cBhvr>
                                      <p:tavLst>
                                        <p:tav tm="0">
                                          <p:val>
                                            <p:strVal val="ppt_w"/>
                                          </p:val>
                                        </p:tav>
                                        <p:tav tm="100000">
                                          <p:val>
                                            <p:fltVal val="0"/>
                                          </p:val>
                                        </p:tav>
                                      </p:tavLst>
                                    </p:anim>
                                    <p:anim calcmode="lin" valueType="num">
                                      <p:cBhvr>
                                        <p:cTn id="319" dur="500"/>
                                        <p:tgtEl>
                                          <p:spTgt spid="34"/>
                                        </p:tgtEl>
                                        <p:attrNameLst>
                                          <p:attrName>ppt_h</p:attrName>
                                        </p:attrNameLst>
                                      </p:cBhvr>
                                      <p:tavLst>
                                        <p:tav tm="0">
                                          <p:val>
                                            <p:strVal val="ppt_h"/>
                                          </p:val>
                                        </p:tav>
                                        <p:tav tm="100000">
                                          <p:val>
                                            <p:fltVal val="0"/>
                                          </p:val>
                                        </p:tav>
                                      </p:tavLst>
                                    </p:anim>
                                    <p:animEffect transition="out" filter="fade">
                                      <p:cBhvr>
                                        <p:cTn id="320" dur="500"/>
                                        <p:tgtEl>
                                          <p:spTgt spid="34"/>
                                        </p:tgtEl>
                                      </p:cBhvr>
                                    </p:animEffect>
                                    <p:set>
                                      <p:cBhvr>
                                        <p:cTn id="321" dur="1" fill="hold">
                                          <p:stCondLst>
                                            <p:cond delay="499"/>
                                          </p:stCondLst>
                                        </p:cTn>
                                        <p:tgtEl>
                                          <p:spTgt spid="34"/>
                                        </p:tgtEl>
                                        <p:attrNameLst>
                                          <p:attrName>style.visibility</p:attrName>
                                        </p:attrNameLst>
                                      </p:cBhvr>
                                      <p:to>
                                        <p:strVal val="hidden"/>
                                      </p:to>
                                    </p:set>
                                  </p:childTnLst>
                                </p:cTn>
                              </p:par>
                            </p:childTnLst>
                          </p:cTn>
                        </p:par>
                      </p:childTnLst>
                    </p:cTn>
                  </p:par>
                </p:childTnLst>
              </p:cTn>
              <p:nextCondLst>
                <p:cond evt="onClick" delay="0">
                  <p:tgtEl>
                    <p:spTgt spid="68"/>
                  </p:tgtEl>
                </p:cond>
              </p:nextCondLst>
            </p:seq>
            <p:seq concurrent="1" nextAc="seek">
              <p:cTn id="322" restart="whenNotActive" fill="hold" evtFilter="cancelBubble" nodeType="interactiveSeq">
                <p:stCondLst>
                  <p:cond evt="onClick" delay="0">
                    <p:tgtEl>
                      <p:spTgt spid="69"/>
                    </p:tgtEl>
                  </p:cond>
                </p:stCondLst>
                <p:endSync evt="end" delay="0">
                  <p:rtn val="all"/>
                </p:endSync>
                <p:childTnLst>
                  <p:par>
                    <p:cTn id="323" fill="hold">
                      <p:stCondLst>
                        <p:cond delay="0"/>
                      </p:stCondLst>
                      <p:childTnLst>
                        <p:par>
                          <p:cTn id="324" fill="hold">
                            <p:stCondLst>
                              <p:cond delay="0"/>
                            </p:stCondLst>
                            <p:childTnLst>
                              <p:par>
                                <p:cTn id="325" presetID="53" presetClass="exit" presetSubtype="32" fill="hold" grpId="1" nodeType="clickEffect">
                                  <p:stCondLst>
                                    <p:cond delay="0"/>
                                  </p:stCondLst>
                                  <p:childTnLst>
                                    <p:anim calcmode="lin" valueType="num">
                                      <p:cBhvr>
                                        <p:cTn id="326" dur="500"/>
                                        <p:tgtEl>
                                          <p:spTgt spid="69"/>
                                        </p:tgtEl>
                                        <p:attrNameLst>
                                          <p:attrName>ppt_w</p:attrName>
                                        </p:attrNameLst>
                                      </p:cBhvr>
                                      <p:tavLst>
                                        <p:tav tm="0">
                                          <p:val>
                                            <p:strVal val="ppt_w"/>
                                          </p:val>
                                        </p:tav>
                                        <p:tav tm="100000">
                                          <p:val>
                                            <p:fltVal val="0"/>
                                          </p:val>
                                        </p:tav>
                                      </p:tavLst>
                                    </p:anim>
                                    <p:anim calcmode="lin" valueType="num">
                                      <p:cBhvr>
                                        <p:cTn id="327" dur="500"/>
                                        <p:tgtEl>
                                          <p:spTgt spid="69"/>
                                        </p:tgtEl>
                                        <p:attrNameLst>
                                          <p:attrName>ppt_h</p:attrName>
                                        </p:attrNameLst>
                                      </p:cBhvr>
                                      <p:tavLst>
                                        <p:tav tm="0">
                                          <p:val>
                                            <p:strVal val="ppt_h"/>
                                          </p:val>
                                        </p:tav>
                                        <p:tav tm="100000">
                                          <p:val>
                                            <p:fltVal val="0"/>
                                          </p:val>
                                        </p:tav>
                                      </p:tavLst>
                                    </p:anim>
                                    <p:animEffect transition="out" filter="fade">
                                      <p:cBhvr>
                                        <p:cTn id="328" dur="500"/>
                                        <p:tgtEl>
                                          <p:spTgt spid="69"/>
                                        </p:tgtEl>
                                      </p:cBhvr>
                                    </p:animEffect>
                                    <p:set>
                                      <p:cBhvr>
                                        <p:cTn id="329" dur="1" fill="hold">
                                          <p:stCondLst>
                                            <p:cond delay="499"/>
                                          </p:stCondLst>
                                        </p:cTn>
                                        <p:tgtEl>
                                          <p:spTgt spid="69"/>
                                        </p:tgtEl>
                                        <p:attrNameLst>
                                          <p:attrName>style.visibility</p:attrName>
                                        </p:attrNameLst>
                                      </p:cBhvr>
                                      <p:to>
                                        <p:strVal val="hidden"/>
                                      </p:to>
                                    </p:set>
                                  </p:childTnLst>
                                </p:cTn>
                              </p:par>
                              <p:par>
                                <p:cTn id="330" presetID="53" presetClass="exit" presetSubtype="32" fill="hold" nodeType="withEffect">
                                  <p:stCondLst>
                                    <p:cond delay="0"/>
                                  </p:stCondLst>
                                  <p:childTnLst>
                                    <p:anim calcmode="lin" valueType="num">
                                      <p:cBhvr>
                                        <p:cTn id="331" dur="500"/>
                                        <p:tgtEl>
                                          <p:spTgt spid="35"/>
                                        </p:tgtEl>
                                        <p:attrNameLst>
                                          <p:attrName>ppt_w</p:attrName>
                                        </p:attrNameLst>
                                      </p:cBhvr>
                                      <p:tavLst>
                                        <p:tav tm="0">
                                          <p:val>
                                            <p:strVal val="ppt_w"/>
                                          </p:val>
                                        </p:tav>
                                        <p:tav tm="100000">
                                          <p:val>
                                            <p:fltVal val="0"/>
                                          </p:val>
                                        </p:tav>
                                      </p:tavLst>
                                    </p:anim>
                                    <p:anim calcmode="lin" valueType="num">
                                      <p:cBhvr>
                                        <p:cTn id="332" dur="500"/>
                                        <p:tgtEl>
                                          <p:spTgt spid="35"/>
                                        </p:tgtEl>
                                        <p:attrNameLst>
                                          <p:attrName>ppt_h</p:attrName>
                                        </p:attrNameLst>
                                      </p:cBhvr>
                                      <p:tavLst>
                                        <p:tav tm="0">
                                          <p:val>
                                            <p:strVal val="ppt_h"/>
                                          </p:val>
                                        </p:tav>
                                        <p:tav tm="100000">
                                          <p:val>
                                            <p:fltVal val="0"/>
                                          </p:val>
                                        </p:tav>
                                      </p:tavLst>
                                    </p:anim>
                                    <p:animEffect transition="out" filter="fade">
                                      <p:cBhvr>
                                        <p:cTn id="333" dur="500"/>
                                        <p:tgtEl>
                                          <p:spTgt spid="35"/>
                                        </p:tgtEl>
                                      </p:cBhvr>
                                    </p:animEffect>
                                    <p:set>
                                      <p:cBhvr>
                                        <p:cTn id="334" dur="1" fill="hold">
                                          <p:stCondLst>
                                            <p:cond delay="499"/>
                                          </p:stCondLst>
                                        </p:cTn>
                                        <p:tgtEl>
                                          <p:spTgt spid="35"/>
                                        </p:tgtEl>
                                        <p:attrNameLst>
                                          <p:attrName>style.visibility</p:attrName>
                                        </p:attrNameLst>
                                      </p:cBhvr>
                                      <p:to>
                                        <p:strVal val="hidden"/>
                                      </p:to>
                                    </p:set>
                                  </p:childTnLst>
                                </p:cTn>
                              </p:par>
                            </p:childTnLst>
                          </p:cTn>
                        </p:par>
                      </p:childTnLst>
                    </p:cTn>
                  </p:par>
                </p:childTnLst>
              </p:cTn>
              <p:nextCondLst>
                <p:cond evt="onClick" delay="0">
                  <p:tgtEl>
                    <p:spTgt spid="69"/>
                  </p:tgtEl>
                </p:cond>
              </p:nextCondLst>
            </p:seq>
            <p:seq concurrent="1" nextAc="seek">
              <p:cTn id="335" restart="whenNotActive" fill="hold" evtFilter="cancelBubble" nodeType="interactiveSeq">
                <p:stCondLst>
                  <p:cond evt="onClick" delay="0">
                    <p:tgtEl>
                      <p:spTgt spid="70"/>
                    </p:tgtEl>
                  </p:cond>
                </p:stCondLst>
                <p:endSync evt="end" delay="0">
                  <p:rtn val="all"/>
                </p:endSync>
                <p:childTnLst>
                  <p:par>
                    <p:cTn id="336" fill="hold">
                      <p:stCondLst>
                        <p:cond delay="0"/>
                      </p:stCondLst>
                      <p:childTnLst>
                        <p:par>
                          <p:cTn id="337" fill="hold">
                            <p:stCondLst>
                              <p:cond delay="0"/>
                            </p:stCondLst>
                            <p:childTnLst>
                              <p:par>
                                <p:cTn id="338" presetID="53" presetClass="exit" presetSubtype="32" fill="hold" grpId="1" nodeType="clickEffect">
                                  <p:stCondLst>
                                    <p:cond delay="0"/>
                                  </p:stCondLst>
                                  <p:childTnLst>
                                    <p:anim calcmode="lin" valueType="num">
                                      <p:cBhvr>
                                        <p:cTn id="339" dur="500"/>
                                        <p:tgtEl>
                                          <p:spTgt spid="70"/>
                                        </p:tgtEl>
                                        <p:attrNameLst>
                                          <p:attrName>ppt_w</p:attrName>
                                        </p:attrNameLst>
                                      </p:cBhvr>
                                      <p:tavLst>
                                        <p:tav tm="0">
                                          <p:val>
                                            <p:strVal val="ppt_w"/>
                                          </p:val>
                                        </p:tav>
                                        <p:tav tm="100000">
                                          <p:val>
                                            <p:fltVal val="0"/>
                                          </p:val>
                                        </p:tav>
                                      </p:tavLst>
                                    </p:anim>
                                    <p:anim calcmode="lin" valueType="num">
                                      <p:cBhvr>
                                        <p:cTn id="340" dur="500"/>
                                        <p:tgtEl>
                                          <p:spTgt spid="70"/>
                                        </p:tgtEl>
                                        <p:attrNameLst>
                                          <p:attrName>ppt_h</p:attrName>
                                        </p:attrNameLst>
                                      </p:cBhvr>
                                      <p:tavLst>
                                        <p:tav tm="0">
                                          <p:val>
                                            <p:strVal val="ppt_h"/>
                                          </p:val>
                                        </p:tav>
                                        <p:tav tm="100000">
                                          <p:val>
                                            <p:fltVal val="0"/>
                                          </p:val>
                                        </p:tav>
                                      </p:tavLst>
                                    </p:anim>
                                    <p:animEffect transition="out" filter="fade">
                                      <p:cBhvr>
                                        <p:cTn id="341" dur="500"/>
                                        <p:tgtEl>
                                          <p:spTgt spid="70"/>
                                        </p:tgtEl>
                                      </p:cBhvr>
                                    </p:animEffect>
                                    <p:set>
                                      <p:cBhvr>
                                        <p:cTn id="342" dur="1" fill="hold">
                                          <p:stCondLst>
                                            <p:cond delay="499"/>
                                          </p:stCondLst>
                                        </p:cTn>
                                        <p:tgtEl>
                                          <p:spTgt spid="70"/>
                                        </p:tgtEl>
                                        <p:attrNameLst>
                                          <p:attrName>style.visibility</p:attrName>
                                        </p:attrNameLst>
                                      </p:cBhvr>
                                      <p:to>
                                        <p:strVal val="hidden"/>
                                      </p:to>
                                    </p:set>
                                  </p:childTnLst>
                                </p:cTn>
                              </p:par>
                              <p:par>
                                <p:cTn id="343" presetID="53" presetClass="exit" presetSubtype="32" fill="hold" nodeType="withEffect">
                                  <p:stCondLst>
                                    <p:cond delay="0"/>
                                  </p:stCondLst>
                                  <p:childTnLst>
                                    <p:anim calcmode="lin" valueType="num">
                                      <p:cBhvr>
                                        <p:cTn id="344" dur="500"/>
                                        <p:tgtEl>
                                          <p:spTgt spid="37"/>
                                        </p:tgtEl>
                                        <p:attrNameLst>
                                          <p:attrName>ppt_w</p:attrName>
                                        </p:attrNameLst>
                                      </p:cBhvr>
                                      <p:tavLst>
                                        <p:tav tm="0">
                                          <p:val>
                                            <p:strVal val="ppt_w"/>
                                          </p:val>
                                        </p:tav>
                                        <p:tav tm="100000">
                                          <p:val>
                                            <p:fltVal val="0"/>
                                          </p:val>
                                        </p:tav>
                                      </p:tavLst>
                                    </p:anim>
                                    <p:anim calcmode="lin" valueType="num">
                                      <p:cBhvr>
                                        <p:cTn id="345" dur="500"/>
                                        <p:tgtEl>
                                          <p:spTgt spid="37"/>
                                        </p:tgtEl>
                                        <p:attrNameLst>
                                          <p:attrName>ppt_h</p:attrName>
                                        </p:attrNameLst>
                                      </p:cBhvr>
                                      <p:tavLst>
                                        <p:tav tm="0">
                                          <p:val>
                                            <p:strVal val="ppt_h"/>
                                          </p:val>
                                        </p:tav>
                                        <p:tav tm="100000">
                                          <p:val>
                                            <p:fltVal val="0"/>
                                          </p:val>
                                        </p:tav>
                                      </p:tavLst>
                                    </p:anim>
                                    <p:animEffect transition="out" filter="fade">
                                      <p:cBhvr>
                                        <p:cTn id="346" dur="500"/>
                                        <p:tgtEl>
                                          <p:spTgt spid="37"/>
                                        </p:tgtEl>
                                      </p:cBhvr>
                                    </p:animEffect>
                                    <p:set>
                                      <p:cBhvr>
                                        <p:cTn id="347" dur="1" fill="hold">
                                          <p:stCondLst>
                                            <p:cond delay="499"/>
                                          </p:stCondLst>
                                        </p:cTn>
                                        <p:tgtEl>
                                          <p:spTgt spid="37"/>
                                        </p:tgtEl>
                                        <p:attrNameLst>
                                          <p:attrName>style.visibility</p:attrName>
                                        </p:attrNameLst>
                                      </p:cBhvr>
                                      <p:to>
                                        <p:strVal val="hidden"/>
                                      </p:to>
                                    </p:set>
                                  </p:childTnLst>
                                </p:cTn>
                              </p:par>
                            </p:childTnLst>
                          </p:cTn>
                        </p:par>
                      </p:childTnLst>
                    </p:cTn>
                  </p:par>
                </p:childTnLst>
              </p:cTn>
              <p:nextCondLst>
                <p:cond evt="onClick" delay="0">
                  <p:tgtEl>
                    <p:spTgt spid="70"/>
                  </p:tgtEl>
                </p:cond>
              </p:nextCondLst>
            </p:seq>
            <p:seq concurrent="1" nextAc="seek">
              <p:cTn id="348" restart="whenNotActive" fill="hold" evtFilter="cancelBubble" nodeType="interactiveSeq">
                <p:stCondLst>
                  <p:cond evt="onClick" delay="0">
                    <p:tgtEl>
                      <p:spTgt spid="71"/>
                    </p:tgtEl>
                  </p:cond>
                </p:stCondLst>
                <p:endSync evt="end" delay="0">
                  <p:rtn val="all"/>
                </p:endSync>
                <p:childTnLst>
                  <p:par>
                    <p:cTn id="349" fill="hold">
                      <p:stCondLst>
                        <p:cond delay="0"/>
                      </p:stCondLst>
                      <p:childTnLst>
                        <p:par>
                          <p:cTn id="350" fill="hold">
                            <p:stCondLst>
                              <p:cond delay="0"/>
                            </p:stCondLst>
                            <p:childTnLst>
                              <p:par>
                                <p:cTn id="351" presetID="53" presetClass="exit" presetSubtype="32" fill="hold" grpId="1" nodeType="clickEffect">
                                  <p:stCondLst>
                                    <p:cond delay="0"/>
                                  </p:stCondLst>
                                  <p:childTnLst>
                                    <p:anim calcmode="lin" valueType="num">
                                      <p:cBhvr>
                                        <p:cTn id="352" dur="500"/>
                                        <p:tgtEl>
                                          <p:spTgt spid="71"/>
                                        </p:tgtEl>
                                        <p:attrNameLst>
                                          <p:attrName>ppt_w</p:attrName>
                                        </p:attrNameLst>
                                      </p:cBhvr>
                                      <p:tavLst>
                                        <p:tav tm="0">
                                          <p:val>
                                            <p:strVal val="ppt_w"/>
                                          </p:val>
                                        </p:tav>
                                        <p:tav tm="100000">
                                          <p:val>
                                            <p:fltVal val="0"/>
                                          </p:val>
                                        </p:tav>
                                      </p:tavLst>
                                    </p:anim>
                                    <p:anim calcmode="lin" valueType="num">
                                      <p:cBhvr>
                                        <p:cTn id="353" dur="500"/>
                                        <p:tgtEl>
                                          <p:spTgt spid="71"/>
                                        </p:tgtEl>
                                        <p:attrNameLst>
                                          <p:attrName>ppt_h</p:attrName>
                                        </p:attrNameLst>
                                      </p:cBhvr>
                                      <p:tavLst>
                                        <p:tav tm="0">
                                          <p:val>
                                            <p:strVal val="ppt_h"/>
                                          </p:val>
                                        </p:tav>
                                        <p:tav tm="100000">
                                          <p:val>
                                            <p:fltVal val="0"/>
                                          </p:val>
                                        </p:tav>
                                      </p:tavLst>
                                    </p:anim>
                                    <p:animEffect transition="out" filter="fade">
                                      <p:cBhvr>
                                        <p:cTn id="354" dur="500"/>
                                        <p:tgtEl>
                                          <p:spTgt spid="71"/>
                                        </p:tgtEl>
                                      </p:cBhvr>
                                    </p:animEffect>
                                    <p:set>
                                      <p:cBhvr>
                                        <p:cTn id="355" dur="1" fill="hold">
                                          <p:stCondLst>
                                            <p:cond delay="499"/>
                                          </p:stCondLst>
                                        </p:cTn>
                                        <p:tgtEl>
                                          <p:spTgt spid="71"/>
                                        </p:tgtEl>
                                        <p:attrNameLst>
                                          <p:attrName>style.visibility</p:attrName>
                                        </p:attrNameLst>
                                      </p:cBhvr>
                                      <p:to>
                                        <p:strVal val="hidden"/>
                                      </p:to>
                                    </p:set>
                                  </p:childTnLst>
                                </p:cTn>
                              </p:par>
                              <p:par>
                                <p:cTn id="356" presetID="53" presetClass="exit" presetSubtype="32" fill="hold" nodeType="withEffect">
                                  <p:stCondLst>
                                    <p:cond delay="0"/>
                                  </p:stCondLst>
                                  <p:childTnLst>
                                    <p:anim calcmode="lin" valueType="num">
                                      <p:cBhvr>
                                        <p:cTn id="357" dur="500"/>
                                        <p:tgtEl>
                                          <p:spTgt spid="38"/>
                                        </p:tgtEl>
                                        <p:attrNameLst>
                                          <p:attrName>ppt_w</p:attrName>
                                        </p:attrNameLst>
                                      </p:cBhvr>
                                      <p:tavLst>
                                        <p:tav tm="0">
                                          <p:val>
                                            <p:strVal val="ppt_w"/>
                                          </p:val>
                                        </p:tav>
                                        <p:tav tm="100000">
                                          <p:val>
                                            <p:fltVal val="0"/>
                                          </p:val>
                                        </p:tav>
                                      </p:tavLst>
                                    </p:anim>
                                    <p:anim calcmode="lin" valueType="num">
                                      <p:cBhvr>
                                        <p:cTn id="358" dur="500"/>
                                        <p:tgtEl>
                                          <p:spTgt spid="38"/>
                                        </p:tgtEl>
                                        <p:attrNameLst>
                                          <p:attrName>ppt_h</p:attrName>
                                        </p:attrNameLst>
                                      </p:cBhvr>
                                      <p:tavLst>
                                        <p:tav tm="0">
                                          <p:val>
                                            <p:strVal val="ppt_h"/>
                                          </p:val>
                                        </p:tav>
                                        <p:tav tm="100000">
                                          <p:val>
                                            <p:fltVal val="0"/>
                                          </p:val>
                                        </p:tav>
                                      </p:tavLst>
                                    </p:anim>
                                    <p:animEffect transition="out" filter="fade">
                                      <p:cBhvr>
                                        <p:cTn id="359" dur="500"/>
                                        <p:tgtEl>
                                          <p:spTgt spid="38"/>
                                        </p:tgtEl>
                                      </p:cBhvr>
                                    </p:animEffect>
                                    <p:set>
                                      <p:cBhvr>
                                        <p:cTn id="360" dur="1" fill="hold">
                                          <p:stCondLst>
                                            <p:cond delay="499"/>
                                          </p:stCondLst>
                                        </p:cTn>
                                        <p:tgtEl>
                                          <p:spTgt spid="38"/>
                                        </p:tgtEl>
                                        <p:attrNameLst>
                                          <p:attrName>style.visibility</p:attrName>
                                        </p:attrNameLst>
                                      </p:cBhvr>
                                      <p:to>
                                        <p:strVal val="hidden"/>
                                      </p:to>
                                    </p:set>
                                  </p:childTnLst>
                                </p:cTn>
                              </p:par>
                            </p:childTnLst>
                          </p:cTn>
                        </p:par>
                      </p:childTnLst>
                    </p:cTn>
                  </p:par>
                </p:childTnLst>
              </p:cTn>
              <p:nextCondLst>
                <p:cond evt="onClick" delay="0">
                  <p:tgtEl>
                    <p:spTgt spid="71"/>
                  </p:tgtEl>
                </p:cond>
              </p:nextCondLst>
            </p:seq>
            <p:seq concurrent="1" nextAc="seek">
              <p:cTn id="361" restart="whenNotActive" fill="hold" evtFilter="cancelBubble" nodeType="interactiveSeq">
                <p:stCondLst>
                  <p:cond evt="onClick" delay="0">
                    <p:tgtEl>
                      <p:spTgt spid="72"/>
                    </p:tgtEl>
                  </p:cond>
                </p:stCondLst>
                <p:endSync evt="end" delay="0">
                  <p:rtn val="all"/>
                </p:endSync>
                <p:childTnLst>
                  <p:par>
                    <p:cTn id="362" fill="hold">
                      <p:stCondLst>
                        <p:cond delay="0"/>
                      </p:stCondLst>
                      <p:childTnLst>
                        <p:par>
                          <p:cTn id="363" fill="hold">
                            <p:stCondLst>
                              <p:cond delay="0"/>
                            </p:stCondLst>
                            <p:childTnLst>
                              <p:par>
                                <p:cTn id="364" presetID="53" presetClass="exit" presetSubtype="32" fill="hold" grpId="1" nodeType="clickEffect">
                                  <p:stCondLst>
                                    <p:cond delay="0"/>
                                  </p:stCondLst>
                                  <p:childTnLst>
                                    <p:anim calcmode="lin" valueType="num">
                                      <p:cBhvr>
                                        <p:cTn id="365" dur="500"/>
                                        <p:tgtEl>
                                          <p:spTgt spid="72"/>
                                        </p:tgtEl>
                                        <p:attrNameLst>
                                          <p:attrName>ppt_w</p:attrName>
                                        </p:attrNameLst>
                                      </p:cBhvr>
                                      <p:tavLst>
                                        <p:tav tm="0">
                                          <p:val>
                                            <p:strVal val="ppt_w"/>
                                          </p:val>
                                        </p:tav>
                                        <p:tav tm="100000">
                                          <p:val>
                                            <p:fltVal val="0"/>
                                          </p:val>
                                        </p:tav>
                                      </p:tavLst>
                                    </p:anim>
                                    <p:anim calcmode="lin" valueType="num">
                                      <p:cBhvr>
                                        <p:cTn id="366" dur="500"/>
                                        <p:tgtEl>
                                          <p:spTgt spid="72"/>
                                        </p:tgtEl>
                                        <p:attrNameLst>
                                          <p:attrName>ppt_h</p:attrName>
                                        </p:attrNameLst>
                                      </p:cBhvr>
                                      <p:tavLst>
                                        <p:tav tm="0">
                                          <p:val>
                                            <p:strVal val="ppt_h"/>
                                          </p:val>
                                        </p:tav>
                                        <p:tav tm="100000">
                                          <p:val>
                                            <p:fltVal val="0"/>
                                          </p:val>
                                        </p:tav>
                                      </p:tavLst>
                                    </p:anim>
                                    <p:animEffect transition="out" filter="fade">
                                      <p:cBhvr>
                                        <p:cTn id="367" dur="500"/>
                                        <p:tgtEl>
                                          <p:spTgt spid="72"/>
                                        </p:tgtEl>
                                      </p:cBhvr>
                                    </p:animEffect>
                                    <p:set>
                                      <p:cBhvr>
                                        <p:cTn id="368" dur="1" fill="hold">
                                          <p:stCondLst>
                                            <p:cond delay="499"/>
                                          </p:stCondLst>
                                        </p:cTn>
                                        <p:tgtEl>
                                          <p:spTgt spid="72"/>
                                        </p:tgtEl>
                                        <p:attrNameLst>
                                          <p:attrName>style.visibility</p:attrName>
                                        </p:attrNameLst>
                                      </p:cBhvr>
                                      <p:to>
                                        <p:strVal val="hidden"/>
                                      </p:to>
                                    </p:set>
                                  </p:childTnLst>
                                </p:cTn>
                              </p:par>
                              <p:par>
                                <p:cTn id="369" presetID="53" presetClass="exit" presetSubtype="32" fill="hold" nodeType="withEffect">
                                  <p:stCondLst>
                                    <p:cond delay="0"/>
                                  </p:stCondLst>
                                  <p:childTnLst>
                                    <p:anim calcmode="lin" valueType="num">
                                      <p:cBhvr>
                                        <p:cTn id="370" dur="500"/>
                                        <p:tgtEl>
                                          <p:spTgt spid="39"/>
                                        </p:tgtEl>
                                        <p:attrNameLst>
                                          <p:attrName>ppt_w</p:attrName>
                                        </p:attrNameLst>
                                      </p:cBhvr>
                                      <p:tavLst>
                                        <p:tav tm="0">
                                          <p:val>
                                            <p:strVal val="ppt_w"/>
                                          </p:val>
                                        </p:tav>
                                        <p:tav tm="100000">
                                          <p:val>
                                            <p:fltVal val="0"/>
                                          </p:val>
                                        </p:tav>
                                      </p:tavLst>
                                    </p:anim>
                                    <p:anim calcmode="lin" valueType="num">
                                      <p:cBhvr>
                                        <p:cTn id="371" dur="500"/>
                                        <p:tgtEl>
                                          <p:spTgt spid="39"/>
                                        </p:tgtEl>
                                        <p:attrNameLst>
                                          <p:attrName>ppt_h</p:attrName>
                                        </p:attrNameLst>
                                      </p:cBhvr>
                                      <p:tavLst>
                                        <p:tav tm="0">
                                          <p:val>
                                            <p:strVal val="ppt_h"/>
                                          </p:val>
                                        </p:tav>
                                        <p:tav tm="100000">
                                          <p:val>
                                            <p:fltVal val="0"/>
                                          </p:val>
                                        </p:tav>
                                      </p:tavLst>
                                    </p:anim>
                                    <p:animEffect transition="out" filter="fade">
                                      <p:cBhvr>
                                        <p:cTn id="372" dur="500"/>
                                        <p:tgtEl>
                                          <p:spTgt spid="39"/>
                                        </p:tgtEl>
                                      </p:cBhvr>
                                    </p:animEffect>
                                    <p:set>
                                      <p:cBhvr>
                                        <p:cTn id="373" dur="1" fill="hold">
                                          <p:stCondLst>
                                            <p:cond delay="499"/>
                                          </p:stCondLst>
                                        </p:cTn>
                                        <p:tgtEl>
                                          <p:spTgt spid="39"/>
                                        </p:tgtEl>
                                        <p:attrNameLst>
                                          <p:attrName>style.visibility</p:attrName>
                                        </p:attrNameLst>
                                      </p:cBhvr>
                                      <p:to>
                                        <p:strVal val="hidden"/>
                                      </p:to>
                                    </p:set>
                                  </p:childTnLst>
                                </p:cTn>
                              </p:par>
                            </p:childTnLst>
                          </p:cTn>
                        </p:par>
                      </p:childTnLst>
                    </p:cTn>
                  </p:par>
                </p:childTnLst>
              </p:cTn>
              <p:nextCondLst>
                <p:cond evt="onClick" delay="0">
                  <p:tgtEl>
                    <p:spTgt spid="72"/>
                  </p:tgtEl>
                </p:cond>
              </p:nextCondLst>
            </p:seq>
            <p:seq concurrent="1" nextAc="seek">
              <p:cTn id="374" restart="whenNotActive" fill="hold" evtFilter="cancelBubble" nodeType="interactiveSeq">
                <p:stCondLst>
                  <p:cond evt="onClick" delay="0">
                    <p:tgtEl>
                      <p:spTgt spid="73"/>
                    </p:tgtEl>
                  </p:cond>
                </p:stCondLst>
                <p:endSync evt="end" delay="0">
                  <p:rtn val="all"/>
                </p:endSync>
                <p:childTnLst>
                  <p:par>
                    <p:cTn id="375" fill="hold">
                      <p:stCondLst>
                        <p:cond delay="0"/>
                      </p:stCondLst>
                      <p:childTnLst>
                        <p:par>
                          <p:cTn id="376" fill="hold">
                            <p:stCondLst>
                              <p:cond delay="0"/>
                            </p:stCondLst>
                            <p:childTnLst>
                              <p:par>
                                <p:cTn id="377" presetID="53" presetClass="exit" presetSubtype="32" fill="hold" grpId="1" nodeType="clickEffect">
                                  <p:stCondLst>
                                    <p:cond delay="0"/>
                                  </p:stCondLst>
                                  <p:childTnLst>
                                    <p:anim calcmode="lin" valueType="num">
                                      <p:cBhvr>
                                        <p:cTn id="378" dur="500"/>
                                        <p:tgtEl>
                                          <p:spTgt spid="73"/>
                                        </p:tgtEl>
                                        <p:attrNameLst>
                                          <p:attrName>ppt_w</p:attrName>
                                        </p:attrNameLst>
                                      </p:cBhvr>
                                      <p:tavLst>
                                        <p:tav tm="0">
                                          <p:val>
                                            <p:strVal val="ppt_w"/>
                                          </p:val>
                                        </p:tav>
                                        <p:tav tm="100000">
                                          <p:val>
                                            <p:fltVal val="0"/>
                                          </p:val>
                                        </p:tav>
                                      </p:tavLst>
                                    </p:anim>
                                    <p:anim calcmode="lin" valueType="num">
                                      <p:cBhvr>
                                        <p:cTn id="379" dur="500"/>
                                        <p:tgtEl>
                                          <p:spTgt spid="73"/>
                                        </p:tgtEl>
                                        <p:attrNameLst>
                                          <p:attrName>ppt_h</p:attrName>
                                        </p:attrNameLst>
                                      </p:cBhvr>
                                      <p:tavLst>
                                        <p:tav tm="0">
                                          <p:val>
                                            <p:strVal val="ppt_h"/>
                                          </p:val>
                                        </p:tav>
                                        <p:tav tm="100000">
                                          <p:val>
                                            <p:fltVal val="0"/>
                                          </p:val>
                                        </p:tav>
                                      </p:tavLst>
                                    </p:anim>
                                    <p:animEffect transition="out" filter="fade">
                                      <p:cBhvr>
                                        <p:cTn id="380" dur="500"/>
                                        <p:tgtEl>
                                          <p:spTgt spid="73"/>
                                        </p:tgtEl>
                                      </p:cBhvr>
                                    </p:animEffect>
                                    <p:set>
                                      <p:cBhvr>
                                        <p:cTn id="381" dur="1" fill="hold">
                                          <p:stCondLst>
                                            <p:cond delay="499"/>
                                          </p:stCondLst>
                                        </p:cTn>
                                        <p:tgtEl>
                                          <p:spTgt spid="73"/>
                                        </p:tgtEl>
                                        <p:attrNameLst>
                                          <p:attrName>style.visibility</p:attrName>
                                        </p:attrNameLst>
                                      </p:cBhvr>
                                      <p:to>
                                        <p:strVal val="hidden"/>
                                      </p:to>
                                    </p:set>
                                  </p:childTnLst>
                                </p:cTn>
                              </p:par>
                              <p:par>
                                <p:cTn id="382" presetID="53" presetClass="exit" presetSubtype="32" fill="hold" nodeType="withEffect">
                                  <p:stCondLst>
                                    <p:cond delay="0"/>
                                  </p:stCondLst>
                                  <p:childTnLst>
                                    <p:anim calcmode="lin" valueType="num">
                                      <p:cBhvr>
                                        <p:cTn id="383" dur="500"/>
                                        <p:tgtEl>
                                          <p:spTgt spid="40"/>
                                        </p:tgtEl>
                                        <p:attrNameLst>
                                          <p:attrName>ppt_w</p:attrName>
                                        </p:attrNameLst>
                                      </p:cBhvr>
                                      <p:tavLst>
                                        <p:tav tm="0">
                                          <p:val>
                                            <p:strVal val="ppt_w"/>
                                          </p:val>
                                        </p:tav>
                                        <p:tav tm="100000">
                                          <p:val>
                                            <p:fltVal val="0"/>
                                          </p:val>
                                        </p:tav>
                                      </p:tavLst>
                                    </p:anim>
                                    <p:anim calcmode="lin" valueType="num">
                                      <p:cBhvr>
                                        <p:cTn id="384" dur="500"/>
                                        <p:tgtEl>
                                          <p:spTgt spid="40"/>
                                        </p:tgtEl>
                                        <p:attrNameLst>
                                          <p:attrName>ppt_h</p:attrName>
                                        </p:attrNameLst>
                                      </p:cBhvr>
                                      <p:tavLst>
                                        <p:tav tm="0">
                                          <p:val>
                                            <p:strVal val="ppt_h"/>
                                          </p:val>
                                        </p:tav>
                                        <p:tav tm="100000">
                                          <p:val>
                                            <p:fltVal val="0"/>
                                          </p:val>
                                        </p:tav>
                                      </p:tavLst>
                                    </p:anim>
                                    <p:animEffect transition="out" filter="fade">
                                      <p:cBhvr>
                                        <p:cTn id="385" dur="500"/>
                                        <p:tgtEl>
                                          <p:spTgt spid="40"/>
                                        </p:tgtEl>
                                      </p:cBhvr>
                                    </p:animEffect>
                                    <p:set>
                                      <p:cBhvr>
                                        <p:cTn id="386" dur="1" fill="hold">
                                          <p:stCondLst>
                                            <p:cond delay="499"/>
                                          </p:stCondLst>
                                        </p:cTn>
                                        <p:tgtEl>
                                          <p:spTgt spid="40"/>
                                        </p:tgtEl>
                                        <p:attrNameLst>
                                          <p:attrName>style.visibility</p:attrName>
                                        </p:attrNameLst>
                                      </p:cBhvr>
                                      <p:to>
                                        <p:strVal val="hidden"/>
                                      </p:to>
                                    </p:set>
                                  </p:childTnLst>
                                </p:cTn>
                              </p:par>
                            </p:childTnLst>
                          </p:cTn>
                        </p:par>
                      </p:childTnLst>
                    </p:cTn>
                  </p:par>
                </p:childTnLst>
              </p:cTn>
              <p:nextCondLst>
                <p:cond evt="onClick" delay="0">
                  <p:tgtEl>
                    <p:spTgt spid="73"/>
                  </p:tgtEl>
                </p:cond>
              </p:nextCondLst>
            </p:seq>
            <p:seq concurrent="1" nextAc="seek">
              <p:cTn id="387" restart="whenNotActive" fill="hold" evtFilter="cancelBubble" nodeType="interactiveSeq">
                <p:stCondLst>
                  <p:cond evt="onClick" delay="0">
                    <p:tgtEl>
                      <p:spTgt spid="74"/>
                    </p:tgtEl>
                  </p:cond>
                </p:stCondLst>
                <p:endSync evt="end" delay="0">
                  <p:rtn val="all"/>
                </p:endSync>
                <p:childTnLst>
                  <p:par>
                    <p:cTn id="388" fill="hold">
                      <p:stCondLst>
                        <p:cond delay="0"/>
                      </p:stCondLst>
                      <p:childTnLst>
                        <p:par>
                          <p:cTn id="389" fill="hold">
                            <p:stCondLst>
                              <p:cond delay="0"/>
                            </p:stCondLst>
                            <p:childTnLst>
                              <p:par>
                                <p:cTn id="390" presetID="53" presetClass="exit" presetSubtype="32" fill="hold" grpId="1" nodeType="clickEffect">
                                  <p:stCondLst>
                                    <p:cond delay="0"/>
                                  </p:stCondLst>
                                  <p:childTnLst>
                                    <p:anim calcmode="lin" valueType="num">
                                      <p:cBhvr>
                                        <p:cTn id="391" dur="500"/>
                                        <p:tgtEl>
                                          <p:spTgt spid="74"/>
                                        </p:tgtEl>
                                        <p:attrNameLst>
                                          <p:attrName>ppt_w</p:attrName>
                                        </p:attrNameLst>
                                      </p:cBhvr>
                                      <p:tavLst>
                                        <p:tav tm="0">
                                          <p:val>
                                            <p:strVal val="ppt_w"/>
                                          </p:val>
                                        </p:tav>
                                        <p:tav tm="100000">
                                          <p:val>
                                            <p:fltVal val="0"/>
                                          </p:val>
                                        </p:tav>
                                      </p:tavLst>
                                    </p:anim>
                                    <p:anim calcmode="lin" valueType="num">
                                      <p:cBhvr>
                                        <p:cTn id="392" dur="500"/>
                                        <p:tgtEl>
                                          <p:spTgt spid="74"/>
                                        </p:tgtEl>
                                        <p:attrNameLst>
                                          <p:attrName>ppt_h</p:attrName>
                                        </p:attrNameLst>
                                      </p:cBhvr>
                                      <p:tavLst>
                                        <p:tav tm="0">
                                          <p:val>
                                            <p:strVal val="ppt_h"/>
                                          </p:val>
                                        </p:tav>
                                        <p:tav tm="100000">
                                          <p:val>
                                            <p:fltVal val="0"/>
                                          </p:val>
                                        </p:tav>
                                      </p:tavLst>
                                    </p:anim>
                                    <p:animEffect transition="out" filter="fade">
                                      <p:cBhvr>
                                        <p:cTn id="393" dur="500"/>
                                        <p:tgtEl>
                                          <p:spTgt spid="74"/>
                                        </p:tgtEl>
                                      </p:cBhvr>
                                    </p:animEffect>
                                    <p:set>
                                      <p:cBhvr>
                                        <p:cTn id="394" dur="1" fill="hold">
                                          <p:stCondLst>
                                            <p:cond delay="499"/>
                                          </p:stCondLst>
                                        </p:cTn>
                                        <p:tgtEl>
                                          <p:spTgt spid="74"/>
                                        </p:tgtEl>
                                        <p:attrNameLst>
                                          <p:attrName>style.visibility</p:attrName>
                                        </p:attrNameLst>
                                      </p:cBhvr>
                                      <p:to>
                                        <p:strVal val="hidden"/>
                                      </p:to>
                                    </p:set>
                                  </p:childTnLst>
                                </p:cTn>
                              </p:par>
                              <p:par>
                                <p:cTn id="395" presetID="53" presetClass="exit" presetSubtype="32" fill="hold" nodeType="withEffect">
                                  <p:stCondLst>
                                    <p:cond delay="0"/>
                                  </p:stCondLst>
                                  <p:childTnLst>
                                    <p:anim calcmode="lin" valueType="num">
                                      <p:cBhvr>
                                        <p:cTn id="396" dur="500"/>
                                        <p:tgtEl>
                                          <p:spTgt spid="41"/>
                                        </p:tgtEl>
                                        <p:attrNameLst>
                                          <p:attrName>ppt_w</p:attrName>
                                        </p:attrNameLst>
                                      </p:cBhvr>
                                      <p:tavLst>
                                        <p:tav tm="0">
                                          <p:val>
                                            <p:strVal val="ppt_w"/>
                                          </p:val>
                                        </p:tav>
                                        <p:tav tm="100000">
                                          <p:val>
                                            <p:fltVal val="0"/>
                                          </p:val>
                                        </p:tav>
                                      </p:tavLst>
                                    </p:anim>
                                    <p:anim calcmode="lin" valueType="num">
                                      <p:cBhvr>
                                        <p:cTn id="397" dur="500"/>
                                        <p:tgtEl>
                                          <p:spTgt spid="41"/>
                                        </p:tgtEl>
                                        <p:attrNameLst>
                                          <p:attrName>ppt_h</p:attrName>
                                        </p:attrNameLst>
                                      </p:cBhvr>
                                      <p:tavLst>
                                        <p:tav tm="0">
                                          <p:val>
                                            <p:strVal val="ppt_h"/>
                                          </p:val>
                                        </p:tav>
                                        <p:tav tm="100000">
                                          <p:val>
                                            <p:fltVal val="0"/>
                                          </p:val>
                                        </p:tav>
                                      </p:tavLst>
                                    </p:anim>
                                    <p:animEffect transition="out" filter="fade">
                                      <p:cBhvr>
                                        <p:cTn id="398" dur="500"/>
                                        <p:tgtEl>
                                          <p:spTgt spid="41"/>
                                        </p:tgtEl>
                                      </p:cBhvr>
                                    </p:animEffect>
                                    <p:set>
                                      <p:cBhvr>
                                        <p:cTn id="399" dur="1" fill="hold">
                                          <p:stCondLst>
                                            <p:cond delay="499"/>
                                          </p:stCondLst>
                                        </p:cTn>
                                        <p:tgtEl>
                                          <p:spTgt spid="41"/>
                                        </p:tgtEl>
                                        <p:attrNameLst>
                                          <p:attrName>style.visibility</p:attrName>
                                        </p:attrNameLst>
                                      </p:cBhvr>
                                      <p:to>
                                        <p:strVal val="hidden"/>
                                      </p:to>
                                    </p:set>
                                  </p:childTnLst>
                                </p:cTn>
                              </p:par>
                            </p:childTnLst>
                          </p:cTn>
                        </p:par>
                      </p:childTnLst>
                    </p:cTn>
                  </p:par>
                </p:childTnLst>
              </p:cTn>
              <p:nextCondLst>
                <p:cond evt="onClick" delay="0">
                  <p:tgtEl>
                    <p:spTgt spid="74"/>
                  </p:tgtEl>
                </p:cond>
              </p:nextCondLst>
            </p:seq>
            <p:seq concurrent="1" nextAc="seek">
              <p:cTn id="400" restart="whenNotActive" fill="hold" evtFilter="cancelBubble" nodeType="interactiveSeq">
                <p:stCondLst>
                  <p:cond evt="onClick" delay="0">
                    <p:tgtEl>
                      <p:spTgt spid="75"/>
                    </p:tgtEl>
                  </p:cond>
                </p:stCondLst>
                <p:endSync evt="end" delay="0">
                  <p:rtn val="all"/>
                </p:endSync>
                <p:childTnLst>
                  <p:par>
                    <p:cTn id="401" fill="hold">
                      <p:stCondLst>
                        <p:cond delay="0"/>
                      </p:stCondLst>
                      <p:childTnLst>
                        <p:par>
                          <p:cTn id="402" fill="hold">
                            <p:stCondLst>
                              <p:cond delay="0"/>
                            </p:stCondLst>
                            <p:childTnLst>
                              <p:par>
                                <p:cTn id="403" presetID="53" presetClass="exit" presetSubtype="32" fill="hold" grpId="1" nodeType="clickEffect">
                                  <p:stCondLst>
                                    <p:cond delay="0"/>
                                  </p:stCondLst>
                                  <p:childTnLst>
                                    <p:anim calcmode="lin" valueType="num">
                                      <p:cBhvr>
                                        <p:cTn id="404" dur="500"/>
                                        <p:tgtEl>
                                          <p:spTgt spid="75"/>
                                        </p:tgtEl>
                                        <p:attrNameLst>
                                          <p:attrName>ppt_w</p:attrName>
                                        </p:attrNameLst>
                                      </p:cBhvr>
                                      <p:tavLst>
                                        <p:tav tm="0">
                                          <p:val>
                                            <p:strVal val="ppt_w"/>
                                          </p:val>
                                        </p:tav>
                                        <p:tav tm="100000">
                                          <p:val>
                                            <p:fltVal val="0"/>
                                          </p:val>
                                        </p:tav>
                                      </p:tavLst>
                                    </p:anim>
                                    <p:anim calcmode="lin" valueType="num">
                                      <p:cBhvr>
                                        <p:cTn id="405" dur="500"/>
                                        <p:tgtEl>
                                          <p:spTgt spid="75"/>
                                        </p:tgtEl>
                                        <p:attrNameLst>
                                          <p:attrName>ppt_h</p:attrName>
                                        </p:attrNameLst>
                                      </p:cBhvr>
                                      <p:tavLst>
                                        <p:tav tm="0">
                                          <p:val>
                                            <p:strVal val="ppt_h"/>
                                          </p:val>
                                        </p:tav>
                                        <p:tav tm="100000">
                                          <p:val>
                                            <p:fltVal val="0"/>
                                          </p:val>
                                        </p:tav>
                                      </p:tavLst>
                                    </p:anim>
                                    <p:animEffect transition="out" filter="fade">
                                      <p:cBhvr>
                                        <p:cTn id="406" dur="500"/>
                                        <p:tgtEl>
                                          <p:spTgt spid="75"/>
                                        </p:tgtEl>
                                      </p:cBhvr>
                                    </p:animEffect>
                                    <p:set>
                                      <p:cBhvr>
                                        <p:cTn id="407" dur="1" fill="hold">
                                          <p:stCondLst>
                                            <p:cond delay="499"/>
                                          </p:stCondLst>
                                        </p:cTn>
                                        <p:tgtEl>
                                          <p:spTgt spid="75"/>
                                        </p:tgtEl>
                                        <p:attrNameLst>
                                          <p:attrName>style.visibility</p:attrName>
                                        </p:attrNameLst>
                                      </p:cBhvr>
                                      <p:to>
                                        <p:strVal val="hidden"/>
                                      </p:to>
                                    </p:set>
                                  </p:childTnLst>
                                </p:cTn>
                              </p:par>
                              <p:par>
                                <p:cTn id="408" presetID="53" presetClass="exit" presetSubtype="32" fill="hold" nodeType="withEffect">
                                  <p:stCondLst>
                                    <p:cond delay="0"/>
                                  </p:stCondLst>
                                  <p:childTnLst>
                                    <p:anim calcmode="lin" valueType="num">
                                      <p:cBhvr>
                                        <p:cTn id="409" dur="500"/>
                                        <p:tgtEl>
                                          <p:spTgt spid="42"/>
                                        </p:tgtEl>
                                        <p:attrNameLst>
                                          <p:attrName>ppt_w</p:attrName>
                                        </p:attrNameLst>
                                      </p:cBhvr>
                                      <p:tavLst>
                                        <p:tav tm="0">
                                          <p:val>
                                            <p:strVal val="ppt_w"/>
                                          </p:val>
                                        </p:tav>
                                        <p:tav tm="100000">
                                          <p:val>
                                            <p:fltVal val="0"/>
                                          </p:val>
                                        </p:tav>
                                      </p:tavLst>
                                    </p:anim>
                                    <p:anim calcmode="lin" valueType="num">
                                      <p:cBhvr>
                                        <p:cTn id="410" dur="500"/>
                                        <p:tgtEl>
                                          <p:spTgt spid="42"/>
                                        </p:tgtEl>
                                        <p:attrNameLst>
                                          <p:attrName>ppt_h</p:attrName>
                                        </p:attrNameLst>
                                      </p:cBhvr>
                                      <p:tavLst>
                                        <p:tav tm="0">
                                          <p:val>
                                            <p:strVal val="ppt_h"/>
                                          </p:val>
                                        </p:tav>
                                        <p:tav tm="100000">
                                          <p:val>
                                            <p:fltVal val="0"/>
                                          </p:val>
                                        </p:tav>
                                      </p:tavLst>
                                    </p:anim>
                                    <p:animEffect transition="out" filter="fade">
                                      <p:cBhvr>
                                        <p:cTn id="411" dur="500"/>
                                        <p:tgtEl>
                                          <p:spTgt spid="42"/>
                                        </p:tgtEl>
                                      </p:cBhvr>
                                    </p:animEffect>
                                    <p:set>
                                      <p:cBhvr>
                                        <p:cTn id="412" dur="1" fill="hold">
                                          <p:stCondLst>
                                            <p:cond delay="499"/>
                                          </p:stCondLst>
                                        </p:cTn>
                                        <p:tgtEl>
                                          <p:spTgt spid="42"/>
                                        </p:tgtEl>
                                        <p:attrNameLst>
                                          <p:attrName>style.visibility</p:attrName>
                                        </p:attrNameLst>
                                      </p:cBhvr>
                                      <p:to>
                                        <p:strVal val="hidden"/>
                                      </p:to>
                                    </p:set>
                                  </p:childTnLst>
                                </p:cTn>
                              </p:par>
                            </p:childTnLst>
                          </p:cTn>
                        </p:par>
                      </p:childTnLst>
                    </p:cTn>
                  </p:par>
                </p:childTnLst>
              </p:cTn>
              <p:nextCondLst>
                <p:cond evt="onClick" delay="0">
                  <p:tgtEl>
                    <p:spTgt spid="75"/>
                  </p:tgtEl>
                </p:cond>
              </p:nextCondLst>
            </p:seq>
            <p:seq concurrent="1" nextAc="seek">
              <p:cTn id="413" restart="whenNotActive" fill="hold" evtFilter="cancelBubble" nodeType="interactiveSeq">
                <p:stCondLst>
                  <p:cond evt="onClick" delay="0">
                    <p:tgtEl>
                      <p:spTgt spid="76"/>
                    </p:tgtEl>
                  </p:cond>
                </p:stCondLst>
                <p:endSync evt="end" delay="0">
                  <p:rtn val="all"/>
                </p:endSync>
                <p:childTnLst>
                  <p:par>
                    <p:cTn id="414" fill="hold">
                      <p:stCondLst>
                        <p:cond delay="0"/>
                      </p:stCondLst>
                      <p:childTnLst>
                        <p:par>
                          <p:cTn id="415" fill="hold">
                            <p:stCondLst>
                              <p:cond delay="0"/>
                            </p:stCondLst>
                            <p:childTnLst>
                              <p:par>
                                <p:cTn id="416" presetID="53" presetClass="exit" presetSubtype="32" fill="hold" grpId="1" nodeType="clickEffect">
                                  <p:stCondLst>
                                    <p:cond delay="0"/>
                                  </p:stCondLst>
                                  <p:childTnLst>
                                    <p:anim calcmode="lin" valueType="num">
                                      <p:cBhvr>
                                        <p:cTn id="417" dur="500"/>
                                        <p:tgtEl>
                                          <p:spTgt spid="76"/>
                                        </p:tgtEl>
                                        <p:attrNameLst>
                                          <p:attrName>ppt_w</p:attrName>
                                        </p:attrNameLst>
                                      </p:cBhvr>
                                      <p:tavLst>
                                        <p:tav tm="0">
                                          <p:val>
                                            <p:strVal val="ppt_w"/>
                                          </p:val>
                                        </p:tav>
                                        <p:tav tm="100000">
                                          <p:val>
                                            <p:fltVal val="0"/>
                                          </p:val>
                                        </p:tav>
                                      </p:tavLst>
                                    </p:anim>
                                    <p:anim calcmode="lin" valueType="num">
                                      <p:cBhvr>
                                        <p:cTn id="418" dur="500"/>
                                        <p:tgtEl>
                                          <p:spTgt spid="76"/>
                                        </p:tgtEl>
                                        <p:attrNameLst>
                                          <p:attrName>ppt_h</p:attrName>
                                        </p:attrNameLst>
                                      </p:cBhvr>
                                      <p:tavLst>
                                        <p:tav tm="0">
                                          <p:val>
                                            <p:strVal val="ppt_h"/>
                                          </p:val>
                                        </p:tav>
                                        <p:tav tm="100000">
                                          <p:val>
                                            <p:fltVal val="0"/>
                                          </p:val>
                                        </p:tav>
                                      </p:tavLst>
                                    </p:anim>
                                    <p:animEffect transition="out" filter="fade">
                                      <p:cBhvr>
                                        <p:cTn id="419" dur="500"/>
                                        <p:tgtEl>
                                          <p:spTgt spid="76"/>
                                        </p:tgtEl>
                                      </p:cBhvr>
                                    </p:animEffect>
                                    <p:set>
                                      <p:cBhvr>
                                        <p:cTn id="420" dur="1" fill="hold">
                                          <p:stCondLst>
                                            <p:cond delay="499"/>
                                          </p:stCondLst>
                                        </p:cTn>
                                        <p:tgtEl>
                                          <p:spTgt spid="76"/>
                                        </p:tgtEl>
                                        <p:attrNameLst>
                                          <p:attrName>style.visibility</p:attrName>
                                        </p:attrNameLst>
                                      </p:cBhvr>
                                      <p:to>
                                        <p:strVal val="hidden"/>
                                      </p:to>
                                    </p:set>
                                  </p:childTnLst>
                                </p:cTn>
                              </p:par>
                              <p:par>
                                <p:cTn id="421" presetID="53" presetClass="exit" presetSubtype="32" fill="hold" nodeType="withEffect">
                                  <p:stCondLst>
                                    <p:cond delay="0"/>
                                  </p:stCondLst>
                                  <p:childTnLst>
                                    <p:anim calcmode="lin" valueType="num">
                                      <p:cBhvr>
                                        <p:cTn id="422" dur="500"/>
                                        <p:tgtEl>
                                          <p:spTgt spid="43"/>
                                        </p:tgtEl>
                                        <p:attrNameLst>
                                          <p:attrName>ppt_w</p:attrName>
                                        </p:attrNameLst>
                                      </p:cBhvr>
                                      <p:tavLst>
                                        <p:tav tm="0">
                                          <p:val>
                                            <p:strVal val="ppt_w"/>
                                          </p:val>
                                        </p:tav>
                                        <p:tav tm="100000">
                                          <p:val>
                                            <p:fltVal val="0"/>
                                          </p:val>
                                        </p:tav>
                                      </p:tavLst>
                                    </p:anim>
                                    <p:anim calcmode="lin" valueType="num">
                                      <p:cBhvr>
                                        <p:cTn id="423" dur="500"/>
                                        <p:tgtEl>
                                          <p:spTgt spid="43"/>
                                        </p:tgtEl>
                                        <p:attrNameLst>
                                          <p:attrName>ppt_h</p:attrName>
                                        </p:attrNameLst>
                                      </p:cBhvr>
                                      <p:tavLst>
                                        <p:tav tm="0">
                                          <p:val>
                                            <p:strVal val="ppt_h"/>
                                          </p:val>
                                        </p:tav>
                                        <p:tav tm="100000">
                                          <p:val>
                                            <p:fltVal val="0"/>
                                          </p:val>
                                        </p:tav>
                                      </p:tavLst>
                                    </p:anim>
                                    <p:animEffect transition="out" filter="fade">
                                      <p:cBhvr>
                                        <p:cTn id="424" dur="500"/>
                                        <p:tgtEl>
                                          <p:spTgt spid="43"/>
                                        </p:tgtEl>
                                      </p:cBhvr>
                                    </p:animEffect>
                                    <p:set>
                                      <p:cBhvr>
                                        <p:cTn id="425" dur="1" fill="hold">
                                          <p:stCondLst>
                                            <p:cond delay="499"/>
                                          </p:stCondLst>
                                        </p:cTn>
                                        <p:tgtEl>
                                          <p:spTgt spid="43"/>
                                        </p:tgtEl>
                                        <p:attrNameLst>
                                          <p:attrName>style.visibility</p:attrName>
                                        </p:attrNameLst>
                                      </p:cBhvr>
                                      <p:to>
                                        <p:strVal val="hidden"/>
                                      </p:to>
                                    </p:set>
                                  </p:childTnLst>
                                </p:cTn>
                              </p:par>
                            </p:childTnLst>
                          </p:cTn>
                        </p:par>
                      </p:childTnLst>
                    </p:cTn>
                  </p:par>
                </p:childTnLst>
              </p:cTn>
              <p:nextCondLst>
                <p:cond evt="onClick" delay="0">
                  <p:tgtEl>
                    <p:spTgt spid="76"/>
                  </p:tgtEl>
                </p:cond>
              </p:nextCondLst>
            </p:seq>
            <p:seq concurrent="1" nextAc="seek">
              <p:cTn id="426" restart="whenNotActive" fill="hold" evtFilter="cancelBubble" nodeType="interactiveSeq">
                <p:stCondLst>
                  <p:cond evt="onClick" delay="0">
                    <p:tgtEl>
                      <p:spTgt spid="77"/>
                    </p:tgtEl>
                  </p:cond>
                </p:stCondLst>
                <p:endSync evt="end" delay="0">
                  <p:rtn val="all"/>
                </p:endSync>
                <p:childTnLst>
                  <p:par>
                    <p:cTn id="427" fill="hold">
                      <p:stCondLst>
                        <p:cond delay="0"/>
                      </p:stCondLst>
                      <p:childTnLst>
                        <p:par>
                          <p:cTn id="428" fill="hold">
                            <p:stCondLst>
                              <p:cond delay="0"/>
                            </p:stCondLst>
                            <p:childTnLst>
                              <p:par>
                                <p:cTn id="429" presetID="53" presetClass="exit" presetSubtype="32" fill="hold" grpId="1" nodeType="clickEffect">
                                  <p:stCondLst>
                                    <p:cond delay="0"/>
                                  </p:stCondLst>
                                  <p:childTnLst>
                                    <p:anim calcmode="lin" valueType="num">
                                      <p:cBhvr>
                                        <p:cTn id="430" dur="500"/>
                                        <p:tgtEl>
                                          <p:spTgt spid="77"/>
                                        </p:tgtEl>
                                        <p:attrNameLst>
                                          <p:attrName>ppt_w</p:attrName>
                                        </p:attrNameLst>
                                      </p:cBhvr>
                                      <p:tavLst>
                                        <p:tav tm="0">
                                          <p:val>
                                            <p:strVal val="ppt_w"/>
                                          </p:val>
                                        </p:tav>
                                        <p:tav tm="100000">
                                          <p:val>
                                            <p:fltVal val="0"/>
                                          </p:val>
                                        </p:tav>
                                      </p:tavLst>
                                    </p:anim>
                                    <p:anim calcmode="lin" valueType="num">
                                      <p:cBhvr>
                                        <p:cTn id="431" dur="500"/>
                                        <p:tgtEl>
                                          <p:spTgt spid="77"/>
                                        </p:tgtEl>
                                        <p:attrNameLst>
                                          <p:attrName>ppt_h</p:attrName>
                                        </p:attrNameLst>
                                      </p:cBhvr>
                                      <p:tavLst>
                                        <p:tav tm="0">
                                          <p:val>
                                            <p:strVal val="ppt_h"/>
                                          </p:val>
                                        </p:tav>
                                        <p:tav tm="100000">
                                          <p:val>
                                            <p:fltVal val="0"/>
                                          </p:val>
                                        </p:tav>
                                      </p:tavLst>
                                    </p:anim>
                                    <p:animEffect transition="out" filter="fade">
                                      <p:cBhvr>
                                        <p:cTn id="432" dur="500"/>
                                        <p:tgtEl>
                                          <p:spTgt spid="77"/>
                                        </p:tgtEl>
                                      </p:cBhvr>
                                    </p:animEffect>
                                    <p:set>
                                      <p:cBhvr>
                                        <p:cTn id="433" dur="1" fill="hold">
                                          <p:stCondLst>
                                            <p:cond delay="499"/>
                                          </p:stCondLst>
                                        </p:cTn>
                                        <p:tgtEl>
                                          <p:spTgt spid="77"/>
                                        </p:tgtEl>
                                        <p:attrNameLst>
                                          <p:attrName>style.visibility</p:attrName>
                                        </p:attrNameLst>
                                      </p:cBhvr>
                                      <p:to>
                                        <p:strVal val="hidden"/>
                                      </p:to>
                                    </p:set>
                                  </p:childTnLst>
                                </p:cTn>
                              </p:par>
                              <p:par>
                                <p:cTn id="434" presetID="53" presetClass="exit" presetSubtype="32" fill="hold" nodeType="withEffect">
                                  <p:stCondLst>
                                    <p:cond delay="0"/>
                                  </p:stCondLst>
                                  <p:childTnLst>
                                    <p:anim calcmode="lin" valueType="num">
                                      <p:cBhvr>
                                        <p:cTn id="435" dur="500"/>
                                        <p:tgtEl>
                                          <p:spTgt spid="48"/>
                                        </p:tgtEl>
                                        <p:attrNameLst>
                                          <p:attrName>ppt_w</p:attrName>
                                        </p:attrNameLst>
                                      </p:cBhvr>
                                      <p:tavLst>
                                        <p:tav tm="0">
                                          <p:val>
                                            <p:strVal val="ppt_w"/>
                                          </p:val>
                                        </p:tav>
                                        <p:tav tm="100000">
                                          <p:val>
                                            <p:fltVal val="0"/>
                                          </p:val>
                                        </p:tav>
                                      </p:tavLst>
                                    </p:anim>
                                    <p:anim calcmode="lin" valueType="num">
                                      <p:cBhvr>
                                        <p:cTn id="436" dur="500"/>
                                        <p:tgtEl>
                                          <p:spTgt spid="48"/>
                                        </p:tgtEl>
                                        <p:attrNameLst>
                                          <p:attrName>ppt_h</p:attrName>
                                        </p:attrNameLst>
                                      </p:cBhvr>
                                      <p:tavLst>
                                        <p:tav tm="0">
                                          <p:val>
                                            <p:strVal val="ppt_h"/>
                                          </p:val>
                                        </p:tav>
                                        <p:tav tm="100000">
                                          <p:val>
                                            <p:fltVal val="0"/>
                                          </p:val>
                                        </p:tav>
                                      </p:tavLst>
                                    </p:anim>
                                    <p:animEffect transition="out" filter="fade">
                                      <p:cBhvr>
                                        <p:cTn id="437" dur="500"/>
                                        <p:tgtEl>
                                          <p:spTgt spid="48"/>
                                        </p:tgtEl>
                                      </p:cBhvr>
                                    </p:animEffect>
                                    <p:set>
                                      <p:cBhvr>
                                        <p:cTn id="438" dur="1" fill="hold">
                                          <p:stCondLst>
                                            <p:cond delay="499"/>
                                          </p:stCondLst>
                                        </p:cTn>
                                        <p:tgtEl>
                                          <p:spTgt spid="48"/>
                                        </p:tgtEl>
                                        <p:attrNameLst>
                                          <p:attrName>style.visibility</p:attrName>
                                        </p:attrNameLst>
                                      </p:cBhvr>
                                      <p:to>
                                        <p:strVal val="hidden"/>
                                      </p:to>
                                    </p:set>
                                  </p:childTnLst>
                                </p:cTn>
                              </p:par>
                            </p:childTnLst>
                          </p:cTn>
                        </p:par>
                      </p:childTnLst>
                    </p:cTn>
                  </p:par>
                </p:childTnLst>
              </p:cTn>
              <p:nextCondLst>
                <p:cond evt="onClick" delay="0">
                  <p:tgtEl>
                    <p:spTgt spid="77"/>
                  </p:tgtEl>
                </p:cond>
              </p:nextCondLst>
            </p:seq>
            <p:seq concurrent="1" nextAc="seek">
              <p:cTn id="439" restart="whenNotActive" fill="hold" evtFilter="cancelBubble" nodeType="interactiveSeq">
                <p:stCondLst>
                  <p:cond evt="onClick" delay="0">
                    <p:tgtEl>
                      <p:spTgt spid="78"/>
                    </p:tgtEl>
                  </p:cond>
                </p:stCondLst>
                <p:endSync evt="end" delay="0">
                  <p:rtn val="all"/>
                </p:endSync>
                <p:childTnLst>
                  <p:par>
                    <p:cTn id="440" fill="hold">
                      <p:stCondLst>
                        <p:cond delay="0"/>
                      </p:stCondLst>
                      <p:childTnLst>
                        <p:par>
                          <p:cTn id="441" fill="hold">
                            <p:stCondLst>
                              <p:cond delay="0"/>
                            </p:stCondLst>
                            <p:childTnLst>
                              <p:par>
                                <p:cTn id="442" presetID="53" presetClass="exit" presetSubtype="32" fill="hold" grpId="1" nodeType="clickEffect">
                                  <p:stCondLst>
                                    <p:cond delay="0"/>
                                  </p:stCondLst>
                                  <p:childTnLst>
                                    <p:anim calcmode="lin" valueType="num">
                                      <p:cBhvr>
                                        <p:cTn id="443" dur="500"/>
                                        <p:tgtEl>
                                          <p:spTgt spid="78"/>
                                        </p:tgtEl>
                                        <p:attrNameLst>
                                          <p:attrName>ppt_w</p:attrName>
                                        </p:attrNameLst>
                                      </p:cBhvr>
                                      <p:tavLst>
                                        <p:tav tm="0">
                                          <p:val>
                                            <p:strVal val="ppt_w"/>
                                          </p:val>
                                        </p:tav>
                                        <p:tav tm="100000">
                                          <p:val>
                                            <p:fltVal val="0"/>
                                          </p:val>
                                        </p:tav>
                                      </p:tavLst>
                                    </p:anim>
                                    <p:anim calcmode="lin" valueType="num">
                                      <p:cBhvr>
                                        <p:cTn id="444" dur="500"/>
                                        <p:tgtEl>
                                          <p:spTgt spid="78"/>
                                        </p:tgtEl>
                                        <p:attrNameLst>
                                          <p:attrName>ppt_h</p:attrName>
                                        </p:attrNameLst>
                                      </p:cBhvr>
                                      <p:tavLst>
                                        <p:tav tm="0">
                                          <p:val>
                                            <p:strVal val="ppt_h"/>
                                          </p:val>
                                        </p:tav>
                                        <p:tav tm="100000">
                                          <p:val>
                                            <p:fltVal val="0"/>
                                          </p:val>
                                        </p:tav>
                                      </p:tavLst>
                                    </p:anim>
                                    <p:animEffect transition="out" filter="fade">
                                      <p:cBhvr>
                                        <p:cTn id="445" dur="500"/>
                                        <p:tgtEl>
                                          <p:spTgt spid="78"/>
                                        </p:tgtEl>
                                      </p:cBhvr>
                                    </p:animEffect>
                                    <p:set>
                                      <p:cBhvr>
                                        <p:cTn id="446" dur="1" fill="hold">
                                          <p:stCondLst>
                                            <p:cond delay="499"/>
                                          </p:stCondLst>
                                        </p:cTn>
                                        <p:tgtEl>
                                          <p:spTgt spid="78"/>
                                        </p:tgtEl>
                                        <p:attrNameLst>
                                          <p:attrName>style.visibility</p:attrName>
                                        </p:attrNameLst>
                                      </p:cBhvr>
                                      <p:to>
                                        <p:strVal val="hidden"/>
                                      </p:to>
                                    </p:set>
                                  </p:childTnLst>
                                </p:cTn>
                              </p:par>
                              <p:par>
                                <p:cTn id="447" presetID="53" presetClass="exit" presetSubtype="32" fill="hold" nodeType="withEffect">
                                  <p:stCondLst>
                                    <p:cond delay="0"/>
                                  </p:stCondLst>
                                  <p:childTnLst>
                                    <p:anim calcmode="lin" valueType="num">
                                      <p:cBhvr>
                                        <p:cTn id="448" dur="500"/>
                                        <p:tgtEl>
                                          <p:spTgt spid="53"/>
                                        </p:tgtEl>
                                        <p:attrNameLst>
                                          <p:attrName>ppt_w</p:attrName>
                                        </p:attrNameLst>
                                      </p:cBhvr>
                                      <p:tavLst>
                                        <p:tav tm="0">
                                          <p:val>
                                            <p:strVal val="ppt_w"/>
                                          </p:val>
                                        </p:tav>
                                        <p:tav tm="100000">
                                          <p:val>
                                            <p:fltVal val="0"/>
                                          </p:val>
                                        </p:tav>
                                      </p:tavLst>
                                    </p:anim>
                                    <p:anim calcmode="lin" valueType="num">
                                      <p:cBhvr>
                                        <p:cTn id="449" dur="500"/>
                                        <p:tgtEl>
                                          <p:spTgt spid="53"/>
                                        </p:tgtEl>
                                        <p:attrNameLst>
                                          <p:attrName>ppt_h</p:attrName>
                                        </p:attrNameLst>
                                      </p:cBhvr>
                                      <p:tavLst>
                                        <p:tav tm="0">
                                          <p:val>
                                            <p:strVal val="ppt_h"/>
                                          </p:val>
                                        </p:tav>
                                        <p:tav tm="100000">
                                          <p:val>
                                            <p:fltVal val="0"/>
                                          </p:val>
                                        </p:tav>
                                      </p:tavLst>
                                    </p:anim>
                                    <p:animEffect transition="out" filter="fade">
                                      <p:cBhvr>
                                        <p:cTn id="450" dur="500"/>
                                        <p:tgtEl>
                                          <p:spTgt spid="53"/>
                                        </p:tgtEl>
                                      </p:cBhvr>
                                    </p:animEffect>
                                    <p:set>
                                      <p:cBhvr>
                                        <p:cTn id="451" dur="1" fill="hold">
                                          <p:stCondLst>
                                            <p:cond delay="499"/>
                                          </p:stCondLst>
                                        </p:cTn>
                                        <p:tgtEl>
                                          <p:spTgt spid="53"/>
                                        </p:tgtEl>
                                        <p:attrNameLst>
                                          <p:attrName>style.visibility</p:attrName>
                                        </p:attrNameLst>
                                      </p:cBhvr>
                                      <p:to>
                                        <p:strVal val="hidden"/>
                                      </p:to>
                                    </p:set>
                                  </p:childTnLst>
                                </p:cTn>
                              </p:par>
                            </p:childTnLst>
                          </p:cTn>
                        </p:par>
                      </p:childTnLst>
                    </p:cTn>
                  </p:par>
                </p:childTnLst>
              </p:cTn>
              <p:nextCondLst>
                <p:cond evt="onClick" delay="0">
                  <p:tgtEl>
                    <p:spTgt spid="78"/>
                  </p:tgtEl>
                </p:cond>
              </p:nextCondLst>
            </p:seq>
            <p:seq concurrent="1" nextAc="seek">
              <p:cTn id="452" restart="whenNotActive" fill="hold" evtFilter="cancelBubble" nodeType="interactiveSeq">
                <p:stCondLst>
                  <p:cond evt="onClick" delay="0">
                    <p:tgtEl>
                      <p:spTgt spid="79"/>
                    </p:tgtEl>
                  </p:cond>
                </p:stCondLst>
                <p:endSync evt="end" delay="0">
                  <p:rtn val="all"/>
                </p:endSync>
                <p:childTnLst>
                  <p:par>
                    <p:cTn id="453" fill="hold">
                      <p:stCondLst>
                        <p:cond delay="0"/>
                      </p:stCondLst>
                      <p:childTnLst>
                        <p:par>
                          <p:cTn id="454" fill="hold">
                            <p:stCondLst>
                              <p:cond delay="0"/>
                            </p:stCondLst>
                            <p:childTnLst>
                              <p:par>
                                <p:cTn id="455" presetID="53" presetClass="exit" presetSubtype="32" fill="hold" grpId="1" nodeType="clickEffect">
                                  <p:stCondLst>
                                    <p:cond delay="0"/>
                                  </p:stCondLst>
                                  <p:childTnLst>
                                    <p:anim calcmode="lin" valueType="num">
                                      <p:cBhvr>
                                        <p:cTn id="456" dur="500"/>
                                        <p:tgtEl>
                                          <p:spTgt spid="79"/>
                                        </p:tgtEl>
                                        <p:attrNameLst>
                                          <p:attrName>ppt_w</p:attrName>
                                        </p:attrNameLst>
                                      </p:cBhvr>
                                      <p:tavLst>
                                        <p:tav tm="0">
                                          <p:val>
                                            <p:strVal val="ppt_w"/>
                                          </p:val>
                                        </p:tav>
                                        <p:tav tm="100000">
                                          <p:val>
                                            <p:fltVal val="0"/>
                                          </p:val>
                                        </p:tav>
                                      </p:tavLst>
                                    </p:anim>
                                    <p:anim calcmode="lin" valueType="num">
                                      <p:cBhvr>
                                        <p:cTn id="457" dur="500"/>
                                        <p:tgtEl>
                                          <p:spTgt spid="79"/>
                                        </p:tgtEl>
                                        <p:attrNameLst>
                                          <p:attrName>ppt_h</p:attrName>
                                        </p:attrNameLst>
                                      </p:cBhvr>
                                      <p:tavLst>
                                        <p:tav tm="0">
                                          <p:val>
                                            <p:strVal val="ppt_h"/>
                                          </p:val>
                                        </p:tav>
                                        <p:tav tm="100000">
                                          <p:val>
                                            <p:fltVal val="0"/>
                                          </p:val>
                                        </p:tav>
                                      </p:tavLst>
                                    </p:anim>
                                    <p:animEffect transition="out" filter="fade">
                                      <p:cBhvr>
                                        <p:cTn id="458" dur="500"/>
                                        <p:tgtEl>
                                          <p:spTgt spid="79"/>
                                        </p:tgtEl>
                                      </p:cBhvr>
                                    </p:animEffect>
                                    <p:set>
                                      <p:cBhvr>
                                        <p:cTn id="459" dur="1" fill="hold">
                                          <p:stCondLst>
                                            <p:cond delay="499"/>
                                          </p:stCondLst>
                                        </p:cTn>
                                        <p:tgtEl>
                                          <p:spTgt spid="79"/>
                                        </p:tgtEl>
                                        <p:attrNameLst>
                                          <p:attrName>style.visibility</p:attrName>
                                        </p:attrNameLst>
                                      </p:cBhvr>
                                      <p:to>
                                        <p:strVal val="hidden"/>
                                      </p:to>
                                    </p:set>
                                  </p:childTnLst>
                                </p:cTn>
                              </p:par>
                              <p:par>
                                <p:cTn id="460" presetID="53" presetClass="exit" presetSubtype="32" fill="hold" nodeType="withEffect">
                                  <p:stCondLst>
                                    <p:cond delay="0"/>
                                  </p:stCondLst>
                                  <p:childTnLst>
                                    <p:anim calcmode="lin" valueType="num">
                                      <p:cBhvr>
                                        <p:cTn id="461" dur="500"/>
                                        <p:tgtEl>
                                          <p:spTgt spid="58"/>
                                        </p:tgtEl>
                                        <p:attrNameLst>
                                          <p:attrName>ppt_w</p:attrName>
                                        </p:attrNameLst>
                                      </p:cBhvr>
                                      <p:tavLst>
                                        <p:tav tm="0">
                                          <p:val>
                                            <p:strVal val="ppt_w"/>
                                          </p:val>
                                        </p:tav>
                                        <p:tav tm="100000">
                                          <p:val>
                                            <p:fltVal val="0"/>
                                          </p:val>
                                        </p:tav>
                                      </p:tavLst>
                                    </p:anim>
                                    <p:anim calcmode="lin" valueType="num">
                                      <p:cBhvr>
                                        <p:cTn id="462" dur="500"/>
                                        <p:tgtEl>
                                          <p:spTgt spid="58"/>
                                        </p:tgtEl>
                                        <p:attrNameLst>
                                          <p:attrName>ppt_h</p:attrName>
                                        </p:attrNameLst>
                                      </p:cBhvr>
                                      <p:tavLst>
                                        <p:tav tm="0">
                                          <p:val>
                                            <p:strVal val="ppt_h"/>
                                          </p:val>
                                        </p:tav>
                                        <p:tav tm="100000">
                                          <p:val>
                                            <p:fltVal val="0"/>
                                          </p:val>
                                        </p:tav>
                                      </p:tavLst>
                                    </p:anim>
                                    <p:animEffect transition="out" filter="fade">
                                      <p:cBhvr>
                                        <p:cTn id="463" dur="500"/>
                                        <p:tgtEl>
                                          <p:spTgt spid="58"/>
                                        </p:tgtEl>
                                      </p:cBhvr>
                                    </p:animEffect>
                                    <p:set>
                                      <p:cBhvr>
                                        <p:cTn id="464" dur="1" fill="hold">
                                          <p:stCondLst>
                                            <p:cond delay="499"/>
                                          </p:stCondLst>
                                        </p:cTn>
                                        <p:tgtEl>
                                          <p:spTgt spid="58"/>
                                        </p:tgtEl>
                                        <p:attrNameLst>
                                          <p:attrName>style.visibility</p:attrName>
                                        </p:attrNameLst>
                                      </p:cBhvr>
                                      <p:to>
                                        <p:strVal val="hidden"/>
                                      </p:to>
                                    </p:set>
                                  </p:childTnLst>
                                </p:cTn>
                              </p:par>
                            </p:childTnLst>
                          </p:cTn>
                        </p:par>
                      </p:childTnLst>
                    </p:cTn>
                  </p:par>
                </p:childTnLst>
              </p:cTn>
              <p:nextCondLst>
                <p:cond evt="onClick" delay="0">
                  <p:tgtEl>
                    <p:spTgt spid="79"/>
                  </p:tgtEl>
                </p:cond>
              </p:nextCondLst>
            </p:seq>
          </p:childTnLst>
        </p:cTn>
      </p:par>
    </p:tnLst>
    <p:bldLst>
      <p:bldP spid="2" grpId="0"/>
      <p:bldP spid="2" grpId="1"/>
      <p:bldP spid="27" grpId="0"/>
      <p:bldP spid="27" grpId="1"/>
      <p:bldP spid="59" grpId="0"/>
      <p:bldP spid="59" grpId="1"/>
      <p:bldP spid="63" grpId="0"/>
      <p:bldP spid="63" grpId="1"/>
      <p:bldP spid="64" grpId="0"/>
      <p:bldP spid="64" grpId="1"/>
      <p:bldP spid="65" grpId="0"/>
      <p:bldP spid="65" grpId="1"/>
      <p:bldP spid="66" grpId="0"/>
      <p:bldP spid="66" grpId="1"/>
      <p:bldP spid="67" grpId="0"/>
      <p:bldP spid="67" grpId="1"/>
      <p:bldP spid="68" grpId="0"/>
      <p:bldP spid="68" grpId="1"/>
      <p:bldP spid="69" grpId="0"/>
      <p:bldP spid="69" grpId="1"/>
      <p:bldP spid="70" grpId="0"/>
      <p:bldP spid="70" grpId="1"/>
      <p:bldP spid="71" grpId="0"/>
      <p:bldP spid="71" grpId="1"/>
      <p:bldP spid="72" grpId="0"/>
      <p:bldP spid="72" grpId="1"/>
      <p:bldP spid="73" grpId="0"/>
      <p:bldP spid="73" grpId="1"/>
      <p:bldP spid="74" grpId="0"/>
      <p:bldP spid="74" grpId="1"/>
      <p:bldP spid="75" grpId="0"/>
      <p:bldP spid="75" grpId="1"/>
      <p:bldP spid="76" grpId="0"/>
      <p:bldP spid="76" grpId="1"/>
      <p:bldP spid="77" grpId="0"/>
      <p:bldP spid="77" grpId="1"/>
      <p:bldP spid="78" grpId="0"/>
      <p:bldP spid="78" grpId="1"/>
      <p:bldP spid="79" grpId="0"/>
      <p:bldP spid="79"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16200000">
            <a:off x="4016860" y="-2370259"/>
            <a:ext cx="4158282" cy="9200896"/>
          </a:xfrm>
          <a:prstGeom prst="rect">
            <a:avLst/>
          </a:prstGeom>
        </p:spPr>
      </p:pic>
      <p:sp>
        <p:nvSpPr>
          <p:cNvPr id="6" name="AutoShape 4">
            <a:extLst>
              <a:ext uri="{FF2B5EF4-FFF2-40B4-BE49-F238E27FC236}">
                <a16:creationId xmlns:a16="http://schemas.microsoft.com/office/drawing/2014/main" id="{8348C398-65B7-4355-B098-AC0F20AF2902}"/>
              </a:ext>
            </a:extLst>
          </p:cNvPr>
          <p:cNvSpPr>
            <a:spLocks noChangeArrowheads="1"/>
          </p:cNvSpPr>
          <p:nvPr/>
        </p:nvSpPr>
        <p:spPr bwMode="auto">
          <a:xfrm>
            <a:off x="4407994"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MA" sz="36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34</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7" name="AutoShape 4">
            <a:extLst>
              <a:ext uri="{FF2B5EF4-FFF2-40B4-BE49-F238E27FC236}">
                <a16:creationId xmlns:a16="http://schemas.microsoft.com/office/drawing/2014/main" id="{91685692-6924-4A2E-9C7A-4756687F3645}"/>
              </a:ext>
            </a:extLst>
          </p:cNvPr>
          <p:cNvSpPr>
            <a:spLocks noChangeArrowheads="1"/>
          </p:cNvSpPr>
          <p:nvPr/>
        </p:nvSpPr>
        <p:spPr bwMode="auto">
          <a:xfrm>
            <a:off x="8199522"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MA" sz="36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30</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8" name="AutoShape 4">
            <a:extLst>
              <a:ext uri="{FF2B5EF4-FFF2-40B4-BE49-F238E27FC236}">
                <a16:creationId xmlns:a16="http://schemas.microsoft.com/office/drawing/2014/main" id="{55F254E8-EBB8-4DB4-94B6-277405B88EC2}"/>
              </a:ext>
            </a:extLst>
          </p:cNvPr>
          <p:cNvSpPr>
            <a:spLocks noChangeArrowheads="1"/>
          </p:cNvSpPr>
          <p:nvPr/>
        </p:nvSpPr>
        <p:spPr bwMode="auto">
          <a:xfrm>
            <a:off x="616467"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MA" sz="36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42</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0" name="Rectangle 9"/>
          <p:cNvSpPr/>
          <p:nvPr/>
        </p:nvSpPr>
        <p:spPr>
          <a:xfrm>
            <a:off x="1657558" y="748832"/>
            <a:ext cx="8876884" cy="29549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كم نسجد لله تعالى من مرة في اليوم إذا صلينا الصلوات المفروضة ؟</a:t>
            </a:r>
            <a:endParaRPr lang="ar-MA" sz="60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2" name="Rectangle 11"/>
          <p:cNvSpPr/>
          <p:nvPr/>
        </p:nvSpPr>
        <p:spPr>
          <a:xfrm>
            <a:off x="476831" y="5524731"/>
            <a:ext cx="10377353" cy="11072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MA" sz="2400" b="1" dirty="0">
                <a:solidFill>
                  <a:srgbClr val="00B050"/>
                </a:solidFill>
                <a:latin typeface="Sakkal Majalla" panose="02000000000000000000" pitchFamily="2" charset="-78"/>
                <a:ea typeface="GE SS Unique Bold" panose="020A0503020102020204" pitchFamily="18" charset="-78"/>
                <a:cs typeface="Sakkal Majalla" panose="02000000000000000000" pitchFamily="2" charset="-78"/>
              </a:rPr>
              <a:t>فائدة : </a:t>
            </a:r>
            <a:r>
              <a:rPr lang="ar-MA" sz="2400" b="1" dirty="0" smtClean="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الصبح 4 + الظهر 8 + العصر 8 + المغرب 6 + العشاء 8. المجموع 34</a:t>
            </a:r>
          </a:p>
        </p:txBody>
      </p:sp>
      <p:sp>
        <p:nvSpPr>
          <p:cNvPr id="3" name="Pentagone 2"/>
          <p:cNvSpPr/>
          <p:nvPr/>
        </p:nvSpPr>
        <p:spPr>
          <a:xfrm rot="5400000">
            <a:off x="-159029" y="159027"/>
            <a:ext cx="1497500" cy="1179443"/>
          </a:xfrm>
          <a:prstGeom prst="homePlate">
            <a:avLst>
              <a:gd name="adj" fmla="val 26404"/>
            </a:avLst>
          </a:prstGeom>
          <a:solidFill>
            <a:schemeClr val="accent2">
              <a:lumMod val="20000"/>
              <a:lumOff val="80000"/>
            </a:schemeClr>
          </a:solidFill>
        </p:spPr>
        <p:style>
          <a:lnRef idx="1">
            <a:schemeClr val="accent2"/>
          </a:lnRef>
          <a:fillRef idx="2">
            <a:schemeClr val="accent2"/>
          </a:fillRef>
          <a:effectRef idx="1">
            <a:schemeClr val="accent2"/>
          </a:effectRef>
          <a:fontRef idx="minor">
            <a:schemeClr val="dk1"/>
          </a:fontRef>
        </p:style>
        <p:txBody>
          <a:bodyPr vert="vert270" rtlCol="0" anchor="ctr"/>
          <a:lstStyle/>
          <a:p>
            <a:pPr algn="ctr" rtl="1"/>
            <a:r>
              <a:rPr lang="ar-MA"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سؤال</a:t>
            </a:r>
          </a:p>
          <a:p>
            <a:pPr algn="ctr" rtl="1"/>
            <a:r>
              <a:rPr lang="ar-MA"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1</a:t>
            </a:r>
            <a:endParaRPr lang="fr-FR"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6" name="Action Button: Return 3">
            <a:hlinkClick r:id="rId3" action="ppaction://hlinksldjump" highlightClick="1"/>
          </p:cNvPr>
          <p:cNvSpPr/>
          <p:nvPr/>
        </p:nvSpPr>
        <p:spPr>
          <a:xfrm>
            <a:off x="11277601" y="5822731"/>
            <a:ext cx="608270" cy="549595"/>
          </a:xfrm>
          <a:prstGeom prst="actionButtonRetur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309964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100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par>
                          <p:cTn id="8" fill="hold">
                            <p:stCondLst>
                              <p:cond delay="1500"/>
                            </p:stCondLst>
                            <p:childTnLst>
                              <p:par>
                                <p:cTn id="9" presetID="22"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500"/>
                                        <p:tgtEl>
                                          <p:spTgt spid="6"/>
                                        </p:tgtEl>
                                      </p:cBhvr>
                                    </p:animEffect>
                                  </p:childTnLst>
                                </p:cTn>
                              </p:par>
                            </p:childTnLst>
                          </p:cTn>
                        </p:par>
                        <p:par>
                          <p:cTn id="12" fill="hold">
                            <p:stCondLst>
                              <p:cond delay="2000"/>
                            </p:stCondLst>
                            <p:childTnLst>
                              <p:par>
                                <p:cTn id="13" presetID="22" presetClass="entr" presetSubtype="1" fill="hold" grpId="0" nodeType="afterEffect">
                                  <p:stCondLst>
                                    <p:cond delay="0"/>
                                  </p:stCondLst>
                                  <p:iterate type="lt">
                                    <p:tmPct val="0"/>
                                  </p:iterate>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7"/>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500" fill="hold"/>
                                        <p:tgtEl>
                                          <p:spTgt spid="7"/>
                                        </p:tgtEl>
                                        <p:attrNameLst>
                                          <p:attrName>fillcolor</p:attrName>
                                        </p:attrNameLst>
                                      </p:cBhvr>
                                      <p:to>
                                        <a:srgbClr val="FF7C80"/>
                                      </p:to>
                                    </p:animClr>
                                    <p:set>
                                      <p:cBhvr>
                                        <p:cTn id="21" dur="500" fill="hold"/>
                                        <p:tgtEl>
                                          <p:spTgt spid="7"/>
                                        </p:tgtEl>
                                        <p:attrNameLst>
                                          <p:attrName>fill.type</p:attrName>
                                        </p:attrNameLst>
                                      </p:cBhvr>
                                      <p:to>
                                        <p:strVal val="solid"/>
                                      </p:to>
                                    </p:set>
                                    <p:set>
                                      <p:cBhvr>
                                        <p:cTn id="22" dur="500" fill="hold"/>
                                        <p:tgtEl>
                                          <p:spTgt spid="7"/>
                                        </p:tgtEl>
                                        <p:attrNameLst>
                                          <p:attrName>fill.on</p:attrName>
                                        </p:attrNameLst>
                                      </p:cBhvr>
                                      <p:to>
                                        <p:strVal val="true"/>
                                      </p:to>
                                    </p:set>
                                  </p:childTnLst>
                                </p:cTn>
                              </p:par>
                            </p:childTnLst>
                          </p:cTn>
                        </p:par>
                      </p:childTnLst>
                    </p:cTn>
                  </p:par>
                </p:childTnLst>
              </p:cTn>
              <p:nextCondLst>
                <p:cond evt="onClick" delay="0">
                  <p:tgtEl>
                    <p:spTgt spid="7"/>
                  </p:tgtEl>
                </p:cond>
              </p:nextCondLst>
            </p:seq>
            <p:seq concurrent="1" nextAc="seek">
              <p:cTn id="23" restart="whenNotActive" fill="hold" evtFilter="cancelBubble" nodeType="interactiveSeq">
                <p:stCondLst>
                  <p:cond evt="onClick" delay="0">
                    <p:tgtEl>
                      <p:spTgt spid="6"/>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500" fill="hold"/>
                                        <p:tgtEl>
                                          <p:spTgt spid="6"/>
                                        </p:tgtEl>
                                        <p:attrNameLst>
                                          <p:attrName>fillcolor</p:attrName>
                                        </p:attrNameLst>
                                      </p:cBhvr>
                                      <p:to>
                                        <a:srgbClr val="C5E0B3"/>
                                      </p:to>
                                    </p:animClr>
                                    <p:set>
                                      <p:cBhvr>
                                        <p:cTn id="28" dur="500" fill="hold"/>
                                        <p:tgtEl>
                                          <p:spTgt spid="6"/>
                                        </p:tgtEl>
                                        <p:attrNameLst>
                                          <p:attrName>fill.type</p:attrName>
                                        </p:attrNameLst>
                                      </p:cBhvr>
                                      <p:to>
                                        <p:strVal val="solid"/>
                                      </p:to>
                                    </p:set>
                                    <p:set>
                                      <p:cBhvr>
                                        <p:cTn id="29" dur="500" fill="hold"/>
                                        <p:tgtEl>
                                          <p:spTgt spid="6"/>
                                        </p:tgtEl>
                                        <p:attrNameLst>
                                          <p:attrName>fill.on</p:attrName>
                                        </p:attrNameLst>
                                      </p:cBhvr>
                                      <p:to>
                                        <p:strVal val="true"/>
                                      </p:to>
                                    </p:set>
                                  </p:childTnLst>
                                </p:cTn>
                              </p:par>
                            </p:childTnLst>
                          </p:cTn>
                        </p:par>
                        <p:par>
                          <p:cTn id="30" fill="hold">
                            <p:stCondLst>
                              <p:cond delay="500"/>
                            </p:stCondLst>
                            <p:childTnLst>
                              <p:par>
                                <p:cTn id="31" presetID="26" presetClass="emph" presetSubtype="0" fill="hold" grpId="1" nodeType="afterEffect">
                                  <p:stCondLst>
                                    <p:cond delay="0"/>
                                  </p:stCondLst>
                                  <p:childTnLst>
                                    <p:animEffect transition="out" filter="fade">
                                      <p:cBhvr>
                                        <p:cTn id="32" dur="500" tmFilter="0, 0; .2, .5; .8, .5; 1, 0"/>
                                        <p:tgtEl>
                                          <p:spTgt spid="6"/>
                                        </p:tgtEl>
                                      </p:cBhvr>
                                    </p:animEffect>
                                    <p:animScale>
                                      <p:cBhvr>
                                        <p:cTn id="33" dur="250" autoRev="1" fill="hold"/>
                                        <p:tgtEl>
                                          <p:spTgt spid="6"/>
                                        </p:tgtEl>
                                      </p:cBhvr>
                                      <p:by x="105000" y="105000"/>
                                    </p:animScale>
                                  </p:childTnLst>
                                </p:cTn>
                              </p:par>
                              <p:par>
                                <p:cTn id="34" presetID="10" presetClass="entr" presetSubtype="0"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500"/>
                                        <p:tgtEl>
                                          <p:spTgt spid="12"/>
                                        </p:tgtEl>
                                      </p:cBhvr>
                                    </p:animEffect>
                                  </p:childTnLst>
                                </p:cTn>
                              </p:par>
                            </p:childTnLst>
                          </p:cTn>
                        </p:par>
                      </p:childTnLst>
                    </p:cTn>
                  </p:par>
                </p:childTnLst>
              </p:cTn>
              <p:nextCondLst>
                <p:cond evt="onClick" delay="0">
                  <p:tgtEl>
                    <p:spTgt spid="6"/>
                  </p:tgtEl>
                </p:cond>
              </p:nextCondLst>
            </p:seq>
            <p:seq concurrent="1" nextAc="seek">
              <p:cTn id="37" restart="whenNotActive" fill="hold" evtFilter="cancelBubble" nodeType="interactiveSeq">
                <p:stCondLst>
                  <p:cond evt="onClick" delay="0">
                    <p:tgtEl>
                      <p:spTgt spid="8"/>
                    </p:tgtEl>
                  </p:cond>
                </p:stCondLst>
                <p:endSync evt="end" delay="0">
                  <p:rtn val="all"/>
                </p:endSync>
                <p:childTnLst>
                  <p:par>
                    <p:cTn id="38" fill="hold">
                      <p:stCondLst>
                        <p:cond delay="0"/>
                      </p:stCondLst>
                      <p:childTnLst>
                        <p:par>
                          <p:cTn id="39" fill="hold">
                            <p:stCondLst>
                              <p:cond delay="0"/>
                            </p:stCondLst>
                            <p:childTnLst>
                              <p:par>
                                <p:cTn id="40" presetID="1" presetClass="emph" presetSubtype="2" fill="hold" nodeType="clickEffect">
                                  <p:stCondLst>
                                    <p:cond delay="0"/>
                                  </p:stCondLst>
                                  <p:iterate type="lt">
                                    <p:tmPct val="0"/>
                                  </p:iterate>
                                  <p:childTnLst>
                                    <p:animClr clrSpc="rgb" dir="cw">
                                      <p:cBhvr>
                                        <p:cTn id="41" dur="500" fill="hold"/>
                                        <p:tgtEl>
                                          <p:spTgt spid="8"/>
                                        </p:tgtEl>
                                        <p:attrNameLst>
                                          <p:attrName>fillcolor</p:attrName>
                                        </p:attrNameLst>
                                      </p:cBhvr>
                                      <p:to>
                                        <a:srgbClr val="FF7C80"/>
                                      </p:to>
                                    </p:animClr>
                                    <p:set>
                                      <p:cBhvr>
                                        <p:cTn id="42" dur="500" fill="hold"/>
                                        <p:tgtEl>
                                          <p:spTgt spid="8"/>
                                        </p:tgtEl>
                                        <p:attrNameLst>
                                          <p:attrName>fill.type</p:attrName>
                                        </p:attrNameLst>
                                      </p:cBhvr>
                                      <p:to>
                                        <p:strVal val="solid"/>
                                      </p:to>
                                    </p:set>
                                    <p:set>
                                      <p:cBhvr>
                                        <p:cTn id="43" dur="500" fill="hold"/>
                                        <p:tgtEl>
                                          <p:spTgt spid="8"/>
                                        </p:tgtEl>
                                        <p:attrNameLst>
                                          <p:attrName>fill.on</p:attrName>
                                        </p:attrNameLst>
                                      </p:cBhvr>
                                      <p:to>
                                        <p:strVal val="true"/>
                                      </p:to>
                                    </p:set>
                                  </p:childTnLst>
                                </p:cTn>
                              </p:par>
                            </p:childTnLst>
                          </p:cTn>
                        </p:par>
                      </p:childTnLst>
                    </p:cTn>
                  </p:par>
                </p:childTnLst>
              </p:cTn>
              <p:nextCondLst>
                <p:cond evt="onClick" delay="0">
                  <p:tgtEl>
                    <p:spTgt spid="8"/>
                  </p:tgtEl>
                </p:cond>
              </p:nextCondLst>
            </p:seq>
          </p:childTnLst>
        </p:cTn>
      </p:par>
    </p:tnLst>
    <p:bldLst>
      <p:bldP spid="6" grpId="0" animBg="1"/>
      <p:bldP spid="6" grpId="1" animBg="1"/>
      <p:bldP spid="7" grpId="0" animBg="1"/>
      <p:bldP spid="8" grpId="0" animBg="1"/>
      <p:bldP spid="1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16200000">
            <a:off x="4016860" y="-2370259"/>
            <a:ext cx="4158282" cy="9200896"/>
          </a:xfrm>
          <a:prstGeom prst="rect">
            <a:avLst/>
          </a:prstGeom>
        </p:spPr>
      </p:pic>
      <p:sp>
        <p:nvSpPr>
          <p:cNvPr id="6" name="AutoShape 4">
            <a:extLst>
              <a:ext uri="{FF2B5EF4-FFF2-40B4-BE49-F238E27FC236}">
                <a16:creationId xmlns:a16="http://schemas.microsoft.com/office/drawing/2014/main" id="{8348C398-65B7-4355-B098-AC0F20AF2902}"/>
              </a:ext>
            </a:extLst>
          </p:cNvPr>
          <p:cNvSpPr>
            <a:spLocks noChangeArrowheads="1"/>
          </p:cNvSpPr>
          <p:nvPr/>
        </p:nvSpPr>
        <p:spPr bwMode="auto">
          <a:xfrm>
            <a:off x="4407994"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3 ركعات</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7" name="AutoShape 4">
            <a:extLst>
              <a:ext uri="{FF2B5EF4-FFF2-40B4-BE49-F238E27FC236}">
                <a16:creationId xmlns:a16="http://schemas.microsoft.com/office/drawing/2014/main" id="{91685692-6924-4A2E-9C7A-4756687F3645}"/>
              </a:ext>
            </a:extLst>
          </p:cNvPr>
          <p:cNvSpPr>
            <a:spLocks noChangeArrowheads="1"/>
          </p:cNvSpPr>
          <p:nvPr/>
        </p:nvSpPr>
        <p:spPr bwMode="auto">
          <a:xfrm>
            <a:off x="8199522"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ركعتان</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8" name="AutoShape 4">
            <a:extLst>
              <a:ext uri="{FF2B5EF4-FFF2-40B4-BE49-F238E27FC236}">
                <a16:creationId xmlns:a16="http://schemas.microsoft.com/office/drawing/2014/main" id="{55F254E8-EBB8-4DB4-94B6-277405B88EC2}"/>
              </a:ext>
            </a:extLst>
          </p:cNvPr>
          <p:cNvSpPr>
            <a:spLocks noChangeArrowheads="1"/>
          </p:cNvSpPr>
          <p:nvPr/>
        </p:nvSpPr>
        <p:spPr bwMode="auto">
          <a:xfrm>
            <a:off x="616467"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لا نركع</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0" name="Rectangle 9"/>
          <p:cNvSpPr/>
          <p:nvPr/>
        </p:nvSpPr>
        <p:spPr>
          <a:xfrm>
            <a:off x="2251179" y="748832"/>
            <a:ext cx="7689642" cy="29549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كم ركعة في صلاة الجنازة ؟</a:t>
            </a:r>
          </a:p>
        </p:txBody>
      </p:sp>
      <p:sp>
        <p:nvSpPr>
          <p:cNvPr id="12" name="Pentagone 11"/>
          <p:cNvSpPr/>
          <p:nvPr/>
        </p:nvSpPr>
        <p:spPr>
          <a:xfrm rot="5400000">
            <a:off x="-159029" y="159027"/>
            <a:ext cx="1497500" cy="1179443"/>
          </a:xfrm>
          <a:prstGeom prst="homePlate">
            <a:avLst>
              <a:gd name="adj" fmla="val 26404"/>
            </a:avLst>
          </a:prstGeom>
          <a:solidFill>
            <a:schemeClr val="accent2">
              <a:lumMod val="20000"/>
              <a:lumOff val="80000"/>
            </a:schemeClr>
          </a:solidFill>
        </p:spPr>
        <p:style>
          <a:lnRef idx="1">
            <a:schemeClr val="accent2"/>
          </a:lnRef>
          <a:fillRef idx="2">
            <a:schemeClr val="accent2"/>
          </a:fillRef>
          <a:effectRef idx="1">
            <a:schemeClr val="accent2"/>
          </a:effectRef>
          <a:fontRef idx="minor">
            <a:schemeClr val="dk1"/>
          </a:fontRef>
        </p:style>
        <p:txBody>
          <a:bodyPr vert="vert270" rtlCol="0" anchor="ctr"/>
          <a:lstStyle/>
          <a:p>
            <a:pPr algn="ctr" rtl="1"/>
            <a:r>
              <a:rPr lang="ar-MA"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سؤال</a:t>
            </a:r>
          </a:p>
          <a:p>
            <a:pPr algn="ctr" rtl="1"/>
            <a:r>
              <a:rPr lang="ar-MA" sz="44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2</a:t>
            </a:r>
            <a:endParaRPr lang="fr-FR"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5" name="Action Button: Return 3">
            <a:hlinkClick r:id="rId3" action="ppaction://hlinksldjump" highlightClick="1"/>
          </p:cNvPr>
          <p:cNvSpPr/>
          <p:nvPr/>
        </p:nvSpPr>
        <p:spPr>
          <a:xfrm>
            <a:off x="11277601" y="5822731"/>
            <a:ext cx="608270" cy="549595"/>
          </a:xfrm>
          <a:prstGeom prst="actionButtonRetur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35446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100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par>
                          <p:cTn id="8" fill="hold">
                            <p:stCondLst>
                              <p:cond delay="1500"/>
                            </p:stCondLst>
                            <p:childTnLst>
                              <p:par>
                                <p:cTn id="9" presetID="22"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500"/>
                                        <p:tgtEl>
                                          <p:spTgt spid="6"/>
                                        </p:tgtEl>
                                      </p:cBhvr>
                                    </p:animEffect>
                                  </p:childTnLst>
                                </p:cTn>
                              </p:par>
                            </p:childTnLst>
                          </p:cTn>
                        </p:par>
                        <p:par>
                          <p:cTn id="12" fill="hold">
                            <p:stCondLst>
                              <p:cond delay="2000"/>
                            </p:stCondLst>
                            <p:childTnLst>
                              <p:par>
                                <p:cTn id="13" presetID="22" presetClass="entr" presetSubtype="1" fill="hold" grpId="0" nodeType="afterEffect">
                                  <p:stCondLst>
                                    <p:cond delay="0"/>
                                  </p:stCondLst>
                                  <p:iterate type="lt">
                                    <p:tmPct val="0"/>
                                  </p:iterate>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7"/>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500" fill="hold"/>
                                        <p:tgtEl>
                                          <p:spTgt spid="7"/>
                                        </p:tgtEl>
                                        <p:attrNameLst>
                                          <p:attrName>fillcolor</p:attrName>
                                        </p:attrNameLst>
                                      </p:cBhvr>
                                      <p:to>
                                        <a:srgbClr val="FF7C80"/>
                                      </p:to>
                                    </p:animClr>
                                    <p:set>
                                      <p:cBhvr>
                                        <p:cTn id="21" dur="500" fill="hold"/>
                                        <p:tgtEl>
                                          <p:spTgt spid="7"/>
                                        </p:tgtEl>
                                        <p:attrNameLst>
                                          <p:attrName>fill.type</p:attrName>
                                        </p:attrNameLst>
                                      </p:cBhvr>
                                      <p:to>
                                        <p:strVal val="solid"/>
                                      </p:to>
                                    </p:set>
                                    <p:set>
                                      <p:cBhvr>
                                        <p:cTn id="22" dur="500" fill="hold"/>
                                        <p:tgtEl>
                                          <p:spTgt spid="7"/>
                                        </p:tgtEl>
                                        <p:attrNameLst>
                                          <p:attrName>fill.on</p:attrName>
                                        </p:attrNameLst>
                                      </p:cBhvr>
                                      <p:to>
                                        <p:strVal val="true"/>
                                      </p:to>
                                    </p:set>
                                  </p:childTnLst>
                                </p:cTn>
                              </p:par>
                            </p:childTnLst>
                          </p:cTn>
                        </p:par>
                      </p:childTnLst>
                    </p:cTn>
                  </p:par>
                </p:childTnLst>
              </p:cTn>
              <p:nextCondLst>
                <p:cond evt="onClick" delay="0">
                  <p:tgtEl>
                    <p:spTgt spid="7"/>
                  </p:tgtEl>
                </p:cond>
              </p:nextCondLst>
            </p:seq>
            <p:seq concurrent="1" nextAc="seek">
              <p:cTn id="23" restart="whenNotActive" fill="hold" evtFilter="cancelBubble" nodeType="interactiveSeq">
                <p:stCondLst>
                  <p:cond evt="onClick" delay="0">
                    <p:tgtEl>
                      <p:spTgt spid="6"/>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500" fill="hold"/>
                                        <p:tgtEl>
                                          <p:spTgt spid="6"/>
                                        </p:tgtEl>
                                        <p:attrNameLst>
                                          <p:attrName>fillcolor</p:attrName>
                                        </p:attrNameLst>
                                      </p:cBhvr>
                                      <p:to>
                                        <a:srgbClr val="FF7C80"/>
                                      </p:to>
                                    </p:animClr>
                                    <p:set>
                                      <p:cBhvr>
                                        <p:cTn id="28" dur="500" fill="hold"/>
                                        <p:tgtEl>
                                          <p:spTgt spid="6"/>
                                        </p:tgtEl>
                                        <p:attrNameLst>
                                          <p:attrName>fill.type</p:attrName>
                                        </p:attrNameLst>
                                      </p:cBhvr>
                                      <p:to>
                                        <p:strVal val="solid"/>
                                      </p:to>
                                    </p:set>
                                    <p:set>
                                      <p:cBhvr>
                                        <p:cTn id="29" dur="500" fill="hold"/>
                                        <p:tgtEl>
                                          <p:spTgt spid="6"/>
                                        </p:tgtEl>
                                        <p:attrNameLst>
                                          <p:attrName>fill.on</p:attrName>
                                        </p:attrNameLst>
                                      </p:cBhvr>
                                      <p:to>
                                        <p:strVal val="true"/>
                                      </p:to>
                                    </p:set>
                                  </p:childTnLst>
                                </p:cTn>
                              </p:par>
                            </p:childTnLst>
                          </p:cTn>
                        </p:par>
                      </p:childTnLst>
                    </p:cTn>
                  </p:par>
                </p:childTnLst>
              </p:cTn>
              <p:nextCondLst>
                <p:cond evt="onClick" delay="0">
                  <p:tgtEl>
                    <p:spTgt spid="6"/>
                  </p:tgtEl>
                </p:cond>
              </p:nextCondLst>
            </p:seq>
            <p:seq concurrent="1" nextAc="seek">
              <p:cTn id="30" restart="whenNotActive" fill="hold" evtFilter="cancelBubble" nodeType="interactiveSeq">
                <p:stCondLst>
                  <p:cond evt="onClick" delay="0">
                    <p:tgtEl>
                      <p:spTgt spid="8"/>
                    </p:tgtEl>
                  </p:cond>
                </p:stCondLst>
                <p:endSync evt="end" delay="0">
                  <p:rtn val="all"/>
                </p:endSync>
                <p:childTnLst>
                  <p:par>
                    <p:cTn id="31" fill="hold">
                      <p:stCondLst>
                        <p:cond delay="0"/>
                      </p:stCondLst>
                      <p:childTnLst>
                        <p:par>
                          <p:cTn id="32" fill="hold">
                            <p:stCondLst>
                              <p:cond delay="0"/>
                            </p:stCondLst>
                            <p:childTnLst>
                              <p:par>
                                <p:cTn id="33" presetID="1" presetClass="emph" presetSubtype="2" fill="hold" nodeType="clickEffect">
                                  <p:stCondLst>
                                    <p:cond delay="0"/>
                                  </p:stCondLst>
                                  <p:iterate type="lt">
                                    <p:tmPct val="0"/>
                                  </p:iterate>
                                  <p:childTnLst>
                                    <p:animClr clrSpc="rgb" dir="cw">
                                      <p:cBhvr>
                                        <p:cTn id="34" dur="500" fill="hold"/>
                                        <p:tgtEl>
                                          <p:spTgt spid="8"/>
                                        </p:tgtEl>
                                        <p:attrNameLst>
                                          <p:attrName>fillcolor</p:attrName>
                                        </p:attrNameLst>
                                      </p:cBhvr>
                                      <p:to>
                                        <a:srgbClr val="C5E0B3"/>
                                      </p:to>
                                    </p:animClr>
                                    <p:set>
                                      <p:cBhvr>
                                        <p:cTn id="35" dur="500" fill="hold"/>
                                        <p:tgtEl>
                                          <p:spTgt spid="8"/>
                                        </p:tgtEl>
                                        <p:attrNameLst>
                                          <p:attrName>fill.type</p:attrName>
                                        </p:attrNameLst>
                                      </p:cBhvr>
                                      <p:to>
                                        <p:strVal val="solid"/>
                                      </p:to>
                                    </p:set>
                                    <p:set>
                                      <p:cBhvr>
                                        <p:cTn id="36" dur="500" fill="hold"/>
                                        <p:tgtEl>
                                          <p:spTgt spid="8"/>
                                        </p:tgtEl>
                                        <p:attrNameLst>
                                          <p:attrName>fill.on</p:attrName>
                                        </p:attrNameLst>
                                      </p:cBhvr>
                                      <p:to>
                                        <p:strVal val="true"/>
                                      </p:to>
                                    </p:set>
                                  </p:childTnLst>
                                </p:cTn>
                              </p:par>
                            </p:childTnLst>
                          </p:cTn>
                        </p:par>
                        <p:par>
                          <p:cTn id="37" fill="hold">
                            <p:stCondLst>
                              <p:cond delay="500"/>
                            </p:stCondLst>
                            <p:childTnLst>
                              <p:par>
                                <p:cTn id="38" presetID="26" presetClass="emph" presetSubtype="0" fill="hold" grpId="1" nodeType="afterEffect">
                                  <p:stCondLst>
                                    <p:cond delay="0"/>
                                  </p:stCondLst>
                                  <p:iterate type="lt">
                                    <p:tmPct val="0"/>
                                  </p:iterate>
                                  <p:childTnLst>
                                    <p:animEffect transition="out" filter="fade">
                                      <p:cBhvr>
                                        <p:cTn id="39" dur="500" tmFilter="0, 0; .2, .5; .8, .5; 1, 0"/>
                                        <p:tgtEl>
                                          <p:spTgt spid="8"/>
                                        </p:tgtEl>
                                      </p:cBhvr>
                                    </p:animEffect>
                                    <p:animScale>
                                      <p:cBhvr>
                                        <p:cTn id="40" dur="250" autoRev="1" fill="hold"/>
                                        <p:tgtEl>
                                          <p:spTgt spid="8"/>
                                        </p:tgtEl>
                                      </p:cBhvr>
                                      <p:by x="105000" y="105000"/>
                                    </p:animScale>
                                  </p:childTnLst>
                                </p:cTn>
                              </p:par>
                            </p:childTnLst>
                          </p:cTn>
                        </p:par>
                      </p:childTnLst>
                    </p:cTn>
                  </p:par>
                </p:childTnLst>
              </p:cTn>
              <p:nextCondLst>
                <p:cond evt="onClick" delay="0">
                  <p:tgtEl>
                    <p:spTgt spid="8"/>
                  </p:tgtEl>
                </p:cond>
              </p:nextCondLst>
            </p:seq>
          </p:childTnLst>
        </p:cTn>
      </p:par>
    </p:tnLst>
    <p:bldLst>
      <p:bldP spid="6" grpId="0" animBg="1"/>
      <p:bldP spid="7" grpId="0" animBg="1"/>
      <p:bldP spid="8" grpId="0" animBg="1"/>
      <p:bldP spid="8" grpId="1"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16200000">
            <a:off x="4016860" y="-2370259"/>
            <a:ext cx="4158282" cy="9200896"/>
          </a:xfrm>
          <a:prstGeom prst="rect">
            <a:avLst/>
          </a:prstGeom>
        </p:spPr>
      </p:pic>
      <p:sp>
        <p:nvSpPr>
          <p:cNvPr id="6" name="AutoShape 4">
            <a:extLst>
              <a:ext uri="{FF2B5EF4-FFF2-40B4-BE49-F238E27FC236}">
                <a16:creationId xmlns:a16="http://schemas.microsoft.com/office/drawing/2014/main" id="{8348C398-65B7-4355-B098-AC0F20AF2902}"/>
              </a:ext>
            </a:extLst>
          </p:cNvPr>
          <p:cNvSpPr>
            <a:spLocks noChangeArrowheads="1"/>
          </p:cNvSpPr>
          <p:nvPr/>
        </p:nvSpPr>
        <p:spPr bwMode="auto">
          <a:xfrm>
            <a:off x="4407994"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و هو ساجد</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7" name="AutoShape 4">
            <a:extLst>
              <a:ext uri="{FF2B5EF4-FFF2-40B4-BE49-F238E27FC236}">
                <a16:creationId xmlns:a16="http://schemas.microsoft.com/office/drawing/2014/main" id="{91685692-6924-4A2E-9C7A-4756687F3645}"/>
              </a:ext>
            </a:extLst>
          </p:cNvPr>
          <p:cNvSpPr>
            <a:spLocks noChangeArrowheads="1"/>
          </p:cNvSpPr>
          <p:nvPr/>
        </p:nvSpPr>
        <p:spPr bwMode="auto">
          <a:xfrm>
            <a:off x="8199522"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و هو قائم</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8" name="AutoShape 4">
            <a:extLst>
              <a:ext uri="{FF2B5EF4-FFF2-40B4-BE49-F238E27FC236}">
                <a16:creationId xmlns:a16="http://schemas.microsoft.com/office/drawing/2014/main" id="{55F254E8-EBB8-4DB4-94B6-277405B88EC2}"/>
              </a:ext>
            </a:extLst>
          </p:cNvPr>
          <p:cNvSpPr>
            <a:spLocks noChangeArrowheads="1"/>
          </p:cNvSpPr>
          <p:nvPr/>
        </p:nvSpPr>
        <p:spPr bwMode="auto">
          <a:xfrm>
            <a:off x="616467"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و هو راكع</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0" name="Rectangle 9"/>
          <p:cNvSpPr/>
          <p:nvPr/>
        </p:nvSpPr>
        <p:spPr>
          <a:xfrm>
            <a:off x="1852863" y="532255"/>
            <a:ext cx="8530390" cy="35088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متى </a:t>
            </a:r>
            <a:r>
              <a:rPr lang="ar-SA" sz="60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يكون </a:t>
            </a:r>
            <a:r>
              <a:rPr lang="ar-SA"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العبد أقرب إلى ربه في الصلاة؟</a:t>
            </a:r>
            <a:endParaRPr lang="fr-FR"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2" name="Pentagone 11"/>
          <p:cNvSpPr/>
          <p:nvPr/>
        </p:nvSpPr>
        <p:spPr>
          <a:xfrm rot="5400000">
            <a:off x="-159029" y="159027"/>
            <a:ext cx="1497500" cy="1179443"/>
          </a:xfrm>
          <a:prstGeom prst="homePlate">
            <a:avLst>
              <a:gd name="adj" fmla="val 26404"/>
            </a:avLst>
          </a:prstGeom>
          <a:solidFill>
            <a:schemeClr val="accent2">
              <a:lumMod val="20000"/>
              <a:lumOff val="80000"/>
            </a:schemeClr>
          </a:solidFill>
        </p:spPr>
        <p:style>
          <a:lnRef idx="1">
            <a:schemeClr val="accent2"/>
          </a:lnRef>
          <a:fillRef idx="2">
            <a:schemeClr val="accent2"/>
          </a:fillRef>
          <a:effectRef idx="1">
            <a:schemeClr val="accent2"/>
          </a:effectRef>
          <a:fontRef idx="minor">
            <a:schemeClr val="dk1"/>
          </a:fontRef>
        </p:style>
        <p:txBody>
          <a:bodyPr vert="vert270" rtlCol="0" anchor="ctr"/>
          <a:lstStyle/>
          <a:p>
            <a:pPr algn="ctr" rtl="1"/>
            <a:r>
              <a:rPr lang="ar-MA"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سؤال</a:t>
            </a:r>
          </a:p>
          <a:p>
            <a:pPr algn="ctr" rtl="1"/>
            <a:r>
              <a:rPr lang="ar-MA" sz="44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3</a:t>
            </a:r>
            <a:endParaRPr lang="fr-FR"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5" name="Rectangle 14"/>
          <p:cNvSpPr/>
          <p:nvPr/>
        </p:nvSpPr>
        <p:spPr>
          <a:xfrm>
            <a:off x="98470" y="5451162"/>
            <a:ext cx="10377353" cy="8771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MA" sz="2400" b="1" dirty="0">
                <a:solidFill>
                  <a:srgbClr val="00B050"/>
                </a:solidFill>
                <a:latin typeface="Sakkal Majalla" panose="02000000000000000000" pitchFamily="2" charset="-78"/>
                <a:ea typeface="GE SS Unique Bold" panose="020A0503020102020204" pitchFamily="18" charset="-78"/>
                <a:cs typeface="Sakkal Majalla" panose="02000000000000000000" pitchFamily="2" charset="-78"/>
              </a:rPr>
              <a:t>فائدة : </a:t>
            </a:r>
            <a:r>
              <a:rPr lang="ar-MA" sz="2400" b="1" dirty="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عن أبي هريرة رضي الله عنه أن رسول الله صلى الله عليه وسلم قال: «أَقْرَبُ مَا يَكُونُ الْعَبْدُ مِنْ رَبِّهِ وَهُوَ سَاجِدٌ، فَأَكْثِرُوا الدُّعَاءَ».</a:t>
            </a:r>
            <a:endParaRPr lang="ar-MA" sz="2400" b="1" dirty="0" smtClean="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endParaRPr>
          </a:p>
        </p:txBody>
      </p:sp>
      <p:sp>
        <p:nvSpPr>
          <p:cNvPr id="16" name="Action Button: Return 3">
            <a:hlinkClick r:id="rId3" action="ppaction://hlinksldjump" highlightClick="1"/>
          </p:cNvPr>
          <p:cNvSpPr/>
          <p:nvPr/>
        </p:nvSpPr>
        <p:spPr>
          <a:xfrm>
            <a:off x="11277601" y="5822731"/>
            <a:ext cx="608270" cy="549595"/>
          </a:xfrm>
          <a:prstGeom prst="actionButtonRetur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5823187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100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par>
                          <p:cTn id="8" fill="hold">
                            <p:stCondLst>
                              <p:cond delay="1500"/>
                            </p:stCondLst>
                            <p:childTnLst>
                              <p:par>
                                <p:cTn id="9" presetID="22"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500"/>
                                        <p:tgtEl>
                                          <p:spTgt spid="6"/>
                                        </p:tgtEl>
                                      </p:cBhvr>
                                    </p:animEffect>
                                  </p:childTnLst>
                                </p:cTn>
                              </p:par>
                            </p:childTnLst>
                          </p:cTn>
                        </p:par>
                        <p:par>
                          <p:cTn id="12" fill="hold">
                            <p:stCondLst>
                              <p:cond delay="2000"/>
                            </p:stCondLst>
                            <p:childTnLst>
                              <p:par>
                                <p:cTn id="13" presetID="22" presetClass="entr" presetSubtype="1" fill="hold" grpId="0" nodeType="afterEffect">
                                  <p:stCondLst>
                                    <p:cond delay="0"/>
                                  </p:stCondLst>
                                  <p:iterate type="lt">
                                    <p:tmPct val="0"/>
                                  </p:iterate>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7"/>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500" fill="hold"/>
                                        <p:tgtEl>
                                          <p:spTgt spid="7"/>
                                        </p:tgtEl>
                                        <p:attrNameLst>
                                          <p:attrName>fillcolor</p:attrName>
                                        </p:attrNameLst>
                                      </p:cBhvr>
                                      <p:to>
                                        <a:srgbClr val="FF7C80"/>
                                      </p:to>
                                    </p:animClr>
                                    <p:set>
                                      <p:cBhvr>
                                        <p:cTn id="21" dur="500" fill="hold"/>
                                        <p:tgtEl>
                                          <p:spTgt spid="7"/>
                                        </p:tgtEl>
                                        <p:attrNameLst>
                                          <p:attrName>fill.type</p:attrName>
                                        </p:attrNameLst>
                                      </p:cBhvr>
                                      <p:to>
                                        <p:strVal val="solid"/>
                                      </p:to>
                                    </p:set>
                                    <p:set>
                                      <p:cBhvr>
                                        <p:cTn id="22" dur="500" fill="hold"/>
                                        <p:tgtEl>
                                          <p:spTgt spid="7"/>
                                        </p:tgtEl>
                                        <p:attrNameLst>
                                          <p:attrName>fill.on</p:attrName>
                                        </p:attrNameLst>
                                      </p:cBhvr>
                                      <p:to>
                                        <p:strVal val="true"/>
                                      </p:to>
                                    </p:set>
                                  </p:childTnLst>
                                </p:cTn>
                              </p:par>
                            </p:childTnLst>
                          </p:cTn>
                        </p:par>
                      </p:childTnLst>
                    </p:cTn>
                  </p:par>
                </p:childTnLst>
              </p:cTn>
              <p:nextCondLst>
                <p:cond evt="onClick" delay="0">
                  <p:tgtEl>
                    <p:spTgt spid="7"/>
                  </p:tgtEl>
                </p:cond>
              </p:nextCondLst>
            </p:seq>
            <p:seq concurrent="1" nextAc="seek">
              <p:cTn id="23" restart="whenNotActive" fill="hold" evtFilter="cancelBubble" nodeType="interactiveSeq">
                <p:stCondLst>
                  <p:cond evt="onClick" delay="0">
                    <p:tgtEl>
                      <p:spTgt spid="6"/>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500" fill="hold"/>
                                        <p:tgtEl>
                                          <p:spTgt spid="6"/>
                                        </p:tgtEl>
                                        <p:attrNameLst>
                                          <p:attrName>fillcolor</p:attrName>
                                        </p:attrNameLst>
                                      </p:cBhvr>
                                      <p:to>
                                        <a:srgbClr val="C5E0B3"/>
                                      </p:to>
                                    </p:animClr>
                                    <p:set>
                                      <p:cBhvr>
                                        <p:cTn id="28" dur="500" fill="hold"/>
                                        <p:tgtEl>
                                          <p:spTgt spid="6"/>
                                        </p:tgtEl>
                                        <p:attrNameLst>
                                          <p:attrName>fill.type</p:attrName>
                                        </p:attrNameLst>
                                      </p:cBhvr>
                                      <p:to>
                                        <p:strVal val="solid"/>
                                      </p:to>
                                    </p:set>
                                    <p:set>
                                      <p:cBhvr>
                                        <p:cTn id="29" dur="500" fill="hold"/>
                                        <p:tgtEl>
                                          <p:spTgt spid="6"/>
                                        </p:tgtEl>
                                        <p:attrNameLst>
                                          <p:attrName>fill.on</p:attrName>
                                        </p:attrNameLst>
                                      </p:cBhvr>
                                      <p:to>
                                        <p:strVal val="true"/>
                                      </p:to>
                                    </p:set>
                                  </p:childTnLst>
                                </p:cTn>
                              </p:par>
                            </p:childTnLst>
                          </p:cTn>
                        </p:par>
                        <p:par>
                          <p:cTn id="30" fill="hold">
                            <p:stCondLst>
                              <p:cond delay="500"/>
                            </p:stCondLst>
                            <p:childTnLst>
                              <p:par>
                                <p:cTn id="31" presetID="26" presetClass="emph" presetSubtype="0" fill="hold" grpId="1" nodeType="afterEffect">
                                  <p:stCondLst>
                                    <p:cond delay="0"/>
                                  </p:stCondLst>
                                  <p:childTnLst>
                                    <p:animEffect transition="out" filter="fade">
                                      <p:cBhvr>
                                        <p:cTn id="32" dur="500" tmFilter="0, 0; .2, .5; .8, .5; 1, 0"/>
                                        <p:tgtEl>
                                          <p:spTgt spid="6"/>
                                        </p:tgtEl>
                                      </p:cBhvr>
                                    </p:animEffect>
                                    <p:animScale>
                                      <p:cBhvr>
                                        <p:cTn id="33" dur="250" autoRev="1" fill="hold"/>
                                        <p:tgtEl>
                                          <p:spTgt spid="6"/>
                                        </p:tgtEl>
                                      </p:cBhvr>
                                      <p:by x="105000" y="105000"/>
                                    </p:animScale>
                                  </p:childTnLst>
                                </p:cTn>
                              </p:par>
                              <p:par>
                                <p:cTn id="34" presetID="10" presetClass="entr" presetSubtype="0" fill="hold" grpId="0" nodeType="with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fade">
                                      <p:cBhvr>
                                        <p:cTn id="36" dur="500"/>
                                        <p:tgtEl>
                                          <p:spTgt spid="15"/>
                                        </p:tgtEl>
                                      </p:cBhvr>
                                    </p:animEffect>
                                  </p:childTnLst>
                                </p:cTn>
                              </p:par>
                            </p:childTnLst>
                          </p:cTn>
                        </p:par>
                      </p:childTnLst>
                    </p:cTn>
                  </p:par>
                </p:childTnLst>
              </p:cTn>
              <p:nextCondLst>
                <p:cond evt="onClick" delay="0">
                  <p:tgtEl>
                    <p:spTgt spid="6"/>
                  </p:tgtEl>
                </p:cond>
              </p:nextCondLst>
            </p:seq>
            <p:seq concurrent="1" nextAc="seek">
              <p:cTn id="37" restart="whenNotActive" fill="hold" evtFilter="cancelBubble" nodeType="interactiveSeq">
                <p:stCondLst>
                  <p:cond evt="onClick" delay="0">
                    <p:tgtEl>
                      <p:spTgt spid="8"/>
                    </p:tgtEl>
                  </p:cond>
                </p:stCondLst>
                <p:endSync evt="end" delay="0">
                  <p:rtn val="all"/>
                </p:endSync>
                <p:childTnLst>
                  <p:par>
                    <p:cTn id="38" fill="hold">
                      <p:stCondLst>
                        <p:cond delay="0"/>
                      </p:stCondLst>
                      <p:childTnLst>
                        <p:par>
                          <p:cTn id="39" fill="hold">
                            <p:stCondLst>
                              <p:cond delay="0"/>
                            </p:stCondLst>
                            <p:childTnLst>
                              <p:par>
                                <p:cTn id="40" presetID="1" presetClass="emph" presetSubtype="2" fill="hold" nodeType="clickEffect">
                                  <p:stCondLst>
                                    <p:cond delay="0"/>
                                  </p:stCondLst>
                                  <p:iterate type="lt">
                                    <p:tmPct val="0"/>
                                  </p:iterate>
                                  <p:childTnLst>
                                    <p:animClr clrSpc="rgb" dir="cw">
                                      <p:cBhvr>
                                        <p:cTn id="41" dur="500" fill="hold"/>
                                        <p:tgtEl>
                                          <p:spTgt spid="8"/>
                                        </p:tgtEl>
                                        <p:attrNameLst>
                                          <p:attrName>fillcolor</p:attrName>
                                        </p:attrNameLst>
                                      </p:cBhvr>
                                      <p:to>
                                        <a:srgbClr val="FF7C80"/>
                                      </p:to>
                                    </p:animClr>
                                    <p:set>
                                      <p:cBhvr>
                                        <p:cTn id="42" dur="500" fill="hold"/>
                                        <p:tgtEl>
                                          <p:spTgt spid="8"/>
                                        </p:tgtEl>
                                        <p:attrNameLst>
                                          <p:attrName>fill.type</p:attrName>
                                        </p:attrNameLst>
                                      </p:cBhvr>
                                      <p:to>
                                        <p:strVal val="solid"/>
                                      </p:to>
                                    </p:set>
                                    <p:set>
                                      <p:cBhvr>
                                        <p:cTn id="43" dur="500" fill="hold"/>
                                        <p:tgtEl>
                                          <p:spTgt spid="8"/>
                                        </p:tgtEl>
                                        <p:attrNameLst>
                                          <p:attrName>fill.on</p:attrName>
                                        </p:attrNameLst>
                                      </p:cBhvr>
                                      <p:to>
                                        <p:strVal val="true"/>
                                      </p:to>
                                    </p:set>
                                  </p:childTnLst>
                                </p:cTn>
                              </p:par>
                            </p:childTnLst>
                          </p:cTn>
                        </p:par>
                      </p:childTnLst>
                    </p:cTn>
                  </p:par>
                </p:childTnLst>
              </p:cTn>
              <p:nextCondLst>
                <p:cond evt="onClick" delay="0">
                  <p:tgtEl>
                    <p:spTgt spid="8"/>
                  </p:tgtEl>
                </p:cond>
              </p:nextCondLst>
            </p:seq>
          </p:childTnLst>
        </p:cTn>
      </p:par>
    </p:tnLst>
    <p:bldLst>
      <p:bldP spid="6" grpId="0" animBg="1"/>
      <p:bldP spid="6" grpId="1" animBg="1"/>
      <p:bldP spid="7" grpId="0" animBg="1"/>
      <p:bldP spid="8" grpId="0" animBg="1"/>
      <p:bldP spid="1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16200000">
            <a:off x="4016860" y="-2370259"/>
            <a:ext cx="4158282" cy="9200896"/>
          </a:xfrm>
          <a:prstGeom prst="rect">
            <a:avLst/>
          </a:prstGeom>
        </p:spPr>
      </p:pic>
      <p:sp>
        <p:nvSpPr>
          <p:cNvPr id="6" name="AutoShape 4">
            <a:extLst>
              <a:ext uri="{FF2B5EF4-FFF2-40B4-BE49-F238E27FC236}">
                <a16:creationId xmlns:a16="http://schemas.microsoft.com/office/drawing/2014/main" id="{8348C398-65B7-4355-B098-AC0F20AF2902}"/>
              </a:ext>
            </a:extLst>
          </p:cNvPr>
          <p:cNvSpPr>
            <a:spLocks noChangeArrowheads="1"/>
          </p:cNvSpPr>
          <p:nvPr/>
        </p:nvSpPr>
        <p:spPr bwMode="auto">
          <a:xfrm>
            <a:off x="4407994"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عباد بن بشر</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7" name="AutoShape 4">
            <a:extLst>
              <a:ext uri="{FF2B5EF4-FFF2-40B4-BE49-F238E27FC236}">
                <a16:creationId xmlns:a16="http://schemas.microsoft.com/office/drawing/2014/main" id="{91685692-6924-4A2E-9C7A-4756687F3645}"/>
              </a:ext>
            </a:extLst>
          </p:cNvPr>
          <p:cNvSpPr>
            <a:spLocks noChangeArrowheads="1"/>
          </p:cNvSpPr>
          <p:nvPr/>
        </p:nvSpPr>
        <p:spPr bwMode="auto">
          <a:xfrm>
            <a:off x="8199522"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الزبير بن العوام</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8" name="AutoShape 4">
            <a:extLst>
              <a:ext uri="{FF2B5EF4-FFF2-40B4-BE49-F238E27FC236}">
                <a16:creationId xmlns:a16="http://schemas.microsoft.com/office/drawing/2014/main" id="{55F254E8-EBB8-4DB4-94B6-277405B88EC2}"/>
              </a:ext>
            </a:extLst>
          </p:cNvPr>
          <p:cNvSpPr>
            <a:spLocks noChangeArrowheads="1"/>
          </p:cNvSpPr>
          <p:nvPr/>
        </p:nvSpPr>
        <p:spPr bwMode="auto">
          <a:xfrm>
            <a:off x="616467"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عمار بن ياسر</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0" name="Rectangle 9"/>
          <p:cNvSpPr/>
          <p:nvPr/>
        </p:nvSpPr>
        <p:spPr>
          <a:xfrm>
            <a:off x="2251179" y="748832"/>
            <a:ext cx="7689642" cy="29549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من هو الصحابي الذي كان يحرس الثغر وبقي يصلي رغم السهم الذي أصابه؟</a:t>
            </a:r>
            <a:endParaRPr lang="fr-FR"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2" name="Pentagone 11"/>
          <p:cNvSpPr/>
          <p:nvPr/>
        </p:nvSpPr>
        <p:spPr>
          <a:xfrm rot="5400000">
            <a:off x="-159029" y="159027"/>
            <a:ext cx="1497500" cy="1179443"/>
          </a:xfrm>
          <a:prstGeom prst="homePlate">
            <a:avLst>
              <a:gd name="adj" fmla="val 26404"/>
            </a:avLst>
          </a:prstGeom>
          <a:solidFill>
            <a:schemeClr val="accent2">
              <a:lumMod val="20000"/>
              <a:lumOff val="80000"/>
            </a:schemeClr>
          </a:solidFill>
        </p:spPr>
        <p:style>
          <a:lnRef idx="1">
            <a:schemeClr val="accent2"/>
          </a:lnRef>
          <a:fillRef idx="2">
            <a:schemeClr val="accent2"/>
          </a:fillRef>
          <a:effectRef idx="1">
            <a:schemeClr val="accent2"/>
          </a:effectRef>
          <a:fontRef idx="minor">
            <a:schemeClr val="dk1"/>
          </a:fontRef>
        </p:style>
        <p:txBody>
          <a:bodyPr vert="vert270" rtlCol="0" anchor="ctr"/>
          <a:lstStyle/>
          <a:p>
            <a:pPr algn="ctr" rtl="1"/>
            <a:r>
              <a:rPr lang="ar-MA"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سؤال</a:t>
            </a:r>
          </a:p>
          <a:p>
            <a:pPr algn="ctr" rtl="1"/>
            <a:r>
              <a:rPr lang="ar-MA" sz="44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4</a:t>
            </a:r>
            <a:endParaRPr lang="fr-FR"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5" name="Action Button: Return 3">
            <a:hlinkClick r:id="rId3" action="ppaction://hlinksldjump" highlightClick="1"/>
          </p:cNvPr>
          <p:cNvSpPr/>
          <p:nvPr/>
        </p:nvSpPr>
        <p:spPr>
          <a:xfrm>
            <a:off x="11277601" y="5822731"/>
            <a:ext cx="608270" cy="549595"/>
          </a:xfrm>
          <a:prstGeom prst="actionButtonRetur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98470" y="5451162"/>
            <a:ext cx="10377353" cy="8771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MA" sz="2400" b="1" dirty="0">
                <a:solidFill>
                  <a:srgbClr val="00B050"/>
                </a:solidFill>
                <a:latin typeface="Sakkal Majalla" panose="02000000000000000000" pitchFamily="2" charset="-78"/>
                <a:ea typeface="GE SS Unique Bold" panose="020A0503020102020204" pitchFamily="18" charset="-78"/>
                <a:cs typeface="Sakkal Majalla" panose="02000000000000000000" pitchFamily="2" charset="-78"/>
              </a:rPr>
              <a:t>فائدة : </a:t>
            </a:r>
            <a:r>
              <a:rPr lang="ar-MA" sz="2400" b="1" dirty="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عن العودة من غزوة ذات الرقاع، كان يحرس بالتناوب مع عمار رضي الله عنه، فرماه رجل من المشركين بسهم أول و ثان ثم الثالث ولما سأله عمار ألا نبهتني أول ما </a:t>
            </a:r>
            <a:r>
              <a:rPr lang="ar-MA" sz="2400" b="1" dirty="0" smtClean="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رمى، </a:t>
            </a:r>
            <a:r>
              <a:rPr lang="ar-MA" sz="2400" b="1" dirty="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أجاب </a:t>
            </a:r>
            <a:r>
              <a:rPr lang="ar-MA" sz="2400" b="1" dirty="0" smtClean="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عباد: </a:t>
            </a:r>
            <a:r>
              <a:rPr lang="ar-MA" sz="2400" b="1" dirty="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كنت في سورة </a:t>
            </a:r>
            <a:r>
              <a:rPr lang="ar-MA" sz="2400" b="1" dirty="0" err="1" smtClean="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أقرؤها</a:t>
            </a:r>
            <a:r>
              <a:rPr lang="ar-MA" sz="2400" b="1" dirty="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a:t>
            </a:r>
            <a:r>
              <a:rPr lang="ar-MA" sz="2400" b="1" dirty="0" smtClean="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 </a:t>
            </a:r>
            <a:r>
              <a:rPr lang="ar-MA" sz="2400" b="1" dirty="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فلم أحب أن أقطعها.</a:t>
            </a:r>
            <a:endParaRPr lang="ar-MA" sz="2400" b="1" dirty="0" smtClean="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endParaRPr>
          </a:p>
        </p:txBody>
      </p:sp>
    </p:spTree>
    <p:extLst>
      <p:ext uri="{BB962C8B-B14F-4D97-AF65-F5344CB8AC3E}">
        <p14:creationId xmlns:p14="http://schemas.microsoft.com/office/powerpoint/2010/main" val="30272023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100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par>
                          <p:cTn id="8" fill="hold">
                            <p:stCondLst>
                              <p:cond delay="1500"/>
                            </p:stCondLst>
                            <p:childTnLst>
                              <p:par>
                                <p:cTn id="9" presetID="22"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500"/>
                                        <p:tgtEl>
                                          <p:spTgt spid="6"/>
                                        </p:tgtEl>
                                      </p:cBhvr>
                                    </p:animEffect>
                                  </p:childTnLst>
                                </p:cTn>
                              </p:par>
                            </p:childTnLst>
                          </p:cTn>
                        </p:par>
                        <p:par>
                          <p:cTn id="12" fill="hold">
                            <p:stCondLst>
                              <p:cond delay="2000"/>
                            </p:stCondLst>
                            <p:childTnLst>
                              <p:par>
                                <p:cTn id="13" presetID="22" presetClass="entr" presetSubtype="1" fill="hold" grpId="0" nodeType="afterEffect">
                                  <p:stCondLst>
                                    <p:cond delay="0"/>
                                  </p:stCondLst>
                                  <p:iterate type="lt">
                                    <p:tmPct val="0"/>
                                  </p:iterate>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7"/>
                    </p:tgtEl>
                  </p:cond>
                </p:stCondLst>
                <p:endSync evt="end" delay="0">
                  <p:rtn val="all"/>
                </p:endSync>
                <p:childTnLst>
                  <p:par>
                    <p:cTn id="17" fill="hold">
                      <p:stCondLst>
                        <p:cond delay="indefinite"/>
                      </p:stCondLst>
                      <p:childTnLst>
                        <p:par>
                          <p:cTn id="18" fill="hold">
                            <p:stCondLst>
                              <p:cond delay="0"/>
                            </p:stCondLst>
                            <p:childTnLst>
                              <p:par>
                                <p:cTn id="19" presetID="1" presetClass="emph" presetSubtype="2" fill="hold" nodeType="clickEffect">
                                  <p:stCondLst>
                                    <p:cond delay="0"/>
                                  </p:stCondLst>
                                  <p:childTnLst>
                                    <p:animClr clrSpc="rgb" dir="cw">
                                      <p:cBhvr>
                                        <p:cTn id="20" dur="500" fill="hold"/>
                                        <p:tgtEl>
                                          <p:spTgt spid="7"/>
                                        </p:tgtEl>
                                        <p:attrNameLst>
                                          <p:attrName>fillcolor</p:attrName>
                                        </p:attrNameLst>
                                      </p:cBhvr>
                                      <p:to>
                                        <a:srgbClr val="FF7C80"/>
                                      </p:to>
                                    </p:animClr>
                                    <p:set>
                                      <p:cBhvr>
                                        <p:cTn id="21" dur="500" fill="hold"/>
                                        <p:tgtEl>
                                          <p:spTgt spid="7"/>
                                        </p:tgtEl>
                                        <p:attrNameLst>
                                          <p:attrName>fill.type</p:attrName>
                                        </p:attrNameLst>
                                      </p:cBhvr>
                                      <p:to>
                                        <p:strVal val="solid"/>
                                      </p:to>
                                    </p:set>
                                    <p:set>
                                      <p:cBhvr>
                                        <p:cTn id="22" dur="500" fill="hold"/>
                                        <p:tgtEl>
                                          <p:spTgt spid="7"/>
                                        </p:tgtEl>
                                        <p:attrNameLst>
                                          <p:attrName>fill.on</p:attrName>
                                        </p:attrNameLst>
                                      </p:cBhvr>
                                      <p:to>
                                        <p:strVal val="true"/>
                                      </p:to>
                                    </p:set>
                                  </p:childTnLst>
                                </p:cTn>
                              </p:par>
                            </p:childTnLst>
                          </p:cTn>
                        </p:par>
                      </p:childTnLst>
                    </p:cTn>
                  </p:par>
                </p:childTnLst>
              </p:cTn>
              <p:nextCondLst>
                <p:cond evt="onClick" delay="0">
                  <p:tgtEl>
                    <p:spTgt spid="7"/>
                  </p:tgtEl>
                </p:cond>
              </p:nextCondLst>
            </p:seq>
            <p:seq concurrent="1" nextAc="seek">
              <p:cTn id="23" restart="whenNotActive" fill="hold" evtFilter="cancelBubble" nodeType="interactiveSeq">
                <p:stCondLst>
                  <p:cond evt="onClick" delay="0">
                    <p:tgtEl>
                      <p:spTgt spid="6"/>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500" fill="hold"/>
                                        <p:tgtEl>
                                          <p:spTgt spid="6"/>
                                        </p:tgtEl>
                                        <p:attrNameLst>
                                          <p:attrName>fillcolor</p:attrName>
                                        </p:attrNameLst>
                                      </p:cBhvr>
                                      <p:to>
                                        <a:srgbClr val="C5E0B3"/>
                                      </p:to>
                                    </p:animClr>
                                    <p:set>
                                      <p:cBhvr>
                                        <p:cTn id="28" dur="500" fill="hold"/>
                                        <p:tgtEl>
                                          <p:spTgt spid="6"/>
                                        </p:tgtEl>
                                        <p:attrNameLst>
                                          <p:attrName>fill.type</p:attrName>
                                        </p:attrNameLst>
                                      </p:cBhvr>
                                      <p:to>
                                        <p:strVal val="solid"/>
                                      </p:to>
                                    </p:set>
                                    <p:set>
                                      <p:cBhvr>
                                        <p:cTn id="29" dur="500" fill="hold"/>
                                        <p:tgtEl>
                                          <p:spTgt spid="6"/>
                                        </p:tgtEl>
                                        <p:attrNameLst>
                                          <p:attrName>fill.on</p:attrName>
                                        </p:attrNameLst>
                                      </p:cBhvr>
                                      <p:to>
                                        <p:strVal val="true"/>
                                      </p:to>
                                    </p:set>
                                  </p:childTnLst>
                                </p:cTn>
                              </p:par>
                            </p:childTnLst>
                          </p:cTn>
                        </p:par>
                        <p:par>
                          <p:cTn id="30" fill="hold">
                            <p:stCondLst>
                              <p:cond delay="500"/>
                            </p:stCondLst>
                            <p:childTnLst>
                              <p:par>
                                <p:cTn id="31" presetID="26" presetClass="emph" presetSubtype="0" fill="hold" grpId="1" nodeType="afterEffect">
                                  <p:stCondLst>
                                    <p:cond delay="0"/>
                                  </p:stCondLst>
                                  <p:childTnLst>
                                    <p:animEffect transition="out" filter="fade">
                                      <p:cBhvr>
                                        <p:cTn id="32" dur="500" tmFilter="0, 0; .2, .5; .8, .5; 1, 0"/>
                                        <p:tgtEl>
                                          <p:spTgt spid="6"/>
                                        </p:tgtEl>
                                      </p:cBhvr>
                                    </p:animEffect>
                                    <p:animScale>
                                      <p:cBhvr>
                                        <p:cTn id="33" dur="250" autoRev="1" fill="hold"/>
                                        <p:tgtEl>
                                          <p:spTgt spid="6"/>
                                        </p:tgtEl>
                                      </p:cBhvr>
                                      <p:by x="105000" y="105000"/>
                                    </p:animScale>
                                  </p:childTnLst>
                                </p:cTn>
                              </p:par>
                              <p:par>
                                <p:cTn id="34" presetID="10" presetClass="entr" presetSubtype="0" fill="hold" grpId="0" nodeType="with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fade">
                                      <p:cBhvr>
                                        <p:cTn id="36" dur="500"/>
                                        <p:tgtEl>
                                          <p:spTgt spid="9"/>
                                        </p:tgtEl>
                                      </p:cBhvr>
                                    </p:animEffect>
                                  </p:childTnLst>
                                </p:cTn>
                              </p:par>
                            </p:childTnLst>
                          </p:cTn>
                        </p:par>
                      </p:childTnLst>
                    </p:cTn>
                  </p:par>
                </p:childTnLst>
              </p:cTn>
              <p:nextCondLst>
                <p:cond evt="onClick" delay="0">
                  <p:tgtEl>
                    <p:spTgt spid="6"/>
                  </p:tgtEl>
                </p:cond>
              </p:nextCondLst>
            </p:seq>
            <p:seq concurrent="1" nextAc="seek">
              <p:cTn id="37" restart="whenNotActive" fill="hold" evtFilter="cancelBubble" nodeType="interactiveSeq">
                <p:stCondLst>
                  <p:cond evt="onClick" delay="0">
                    <p:tgtEl>
                      <p:spTgt spid="8"/>
                    </p:tgtEl>
                  </p:cond>
                </p:stCondLst>
                <p:endSync evt="end" delay="0">
                  <p:rtn val="all"/>
                </p:endSync>
                <p:childTnLst>
                  <p:par>
                    <p:cTn id="38" fill="hold">
                      <p:stCondLst>
                        <p:cond delay="0"/>
                      </p:stCondLst>
                      <p:childTnLst>
                        <p:par>
                          <p:cTn id="39" fill="hold">
                            <p:stCondLst>
                              <p:cond delay="0"/>
                            </p:stCondLst>
                            <p:childTnLst>
                              <p:par>
                                <p:cTn id="40" presetID="1" presetClass="emph" presetSubtype="2" fill="hold" nodeType="clickEffect">
                                  <p:stCondLst>
                                    <p:cond delay="0"/>
                                  </p:stCondLst>
                                  <p:iterate type="lt">
                                    <p:tmPct val="0"/>
                                  </p:iterate>
                                  <p:childTnLst>
                                    <p:animClr clrSpc="rgb" dir="cw">
                                      <p:cBhvr>
                                        <p:cTn id="41" dur="500" fill="hold"/>
                                        <p:tgtEl>
                                          <p:spTgt spid="8"/>
                                        </p:tgtEl>
                                        <p:attrNameLst>
                                          <p:attrName>fillcolor</p:attrName>
                                        </p:attrNameLst>
                                      </p:cBhvr>
                                      <p:to>
                                        <a:srgbClr val="FF7C80"/>
                                      </p:to>
                                    </p:animClr>
                                    <p:set>
                                      <p:cBhvr>
                                        <p:cTn id="42" dur="500" fill="hold"/>
                                        <p:tgtEl>
                                          <p:spTgt spid="8"/>
                                        </p:tgtEl>
                                        <p:attrNameLst>
                                          <p:attrName>fill.type</p:attrName>
                                        </p:attrNameLst>
                                      </p:cBhvr>
                                      <p:to>
                                        <p:strVal val="solid"/>
                                      </p:to>
                                    </p:set>
                                    <p:set>
                                      <p:cBhvr>
                                        <p:cTn id="43" dur="500" fill="hold"/>
                                        <p:tgtEl>
                                          <p:spTgt spid="8"/>
                                        </p:tgtEl>
                                        <p:attrNameLst>
                                          <p:attrName>fill.on</p:attrName>
                                        </p:attrNameLst>
                                      </p:cBhvr>
                                      <p:to>
                                        <p:strVal val="true"/>
                                      </p:to>
                                    </p:set>
                                  </p:childTnLst>
                                </p:cTn>
                              </p:par>
                            </p:childTnLst>
                          </p:cTn>
                        </p:par>
                      </p:childTnLst>
                    </p:cTn>
                  </p:par>
                </p:childTnLst>
              </p:cTn>
              <p:nextCondLst>
                <p:cond evt="onClick" delay="0">
                  <p:tgtEl>
                    <p:spTgt spid="8"/>
                  </p:tgtEl>
                </p:cond>
              </p:nextCondLst>
            </p:seq>
          </p:childTnLst>
        </p:cTn>
      </p:par>
    </p:tnLst>
    <p:bldLst>
      <p:bldP spid="6" grpId="0" animBg="1"/>
      <p:bldP spid="6" grpId="1" animBg="1"/>
      <p:bldP spid="7" grpId="0" animBg="1"/>
      <p:bldP spid="8" grpId="0" animBg="1"/>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16200000">
            <a:off x="4016860" y="-2370259"/>
            <a:ext cx="4158282" cy="9200896"/>
          </a:xfrm>
          <a:prstGeom prst="rect">
            <a:avLst/>
          </a:prstGeom>
        </p:spPr>
      </p:pic>
      <p:sp>
        <p:nvSpPr>
          <p:cNvPr id="6" name="AutoShape 4">
            <a:extLst>
              <a:ext uri="{FF2B5EF4-FFF2-40B4-BE49-F238E27FC236}">
                <a16:creationId xmlns:a16="http://schemas.microsoft.com/office/drawing/2014/main" id="{8348C398-65B7-4355-B098-AC0F20AF2902}"/>
              </a:ext>
            </a:extLst>
          </p:cNvPr>
          <p:cNvSpPr>
            <a:spLocks noChangeArrowheads="1"/>
          </p:cNvSpPr>
          <p:nvPr/>
        </p:nvSpPr>
        <p:spPr bwMode="auto">
          <a:xfrm>
            <a:off x="4407994" y="4494058"/>
            <a:ext cx="3240000" cy="1620000"/>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الصَّلاة علَى وَقتهَا</a:t>
            </a:r>
          </a:p>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ثُمَّ صيام رمضان</a:t>
            </a:r>
          </a:p>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الجِهَادُ فِي سَبِيلِ اللَّهِ</a:t>
            </a:r>
          </a:p>
        </p:txBody>
      </p:sp>
      <p:sp>
        <p:nvSpPr>
          <p:cNvPr id="7" name="AutoShape 4">
            <a:extLst>
              <a:ext uri="{FF2B5EF4-FFF2-40B4-BE49-F238E27FC236}">
                <a16:creationId xmlns:a16="http://schemas.microsoft.com/office/drawing/2014/main" id="{91685692-6924-4A2E-9C7A-4756687F3645}"/>
              </a:ext>
            </a:extLst>
          </p:cNvPr>
          <p:cNvSpPr>
            <a:spLocks noChangeArrowheads="1"/>
          </p:cNvSpPr>
          <p:nvPr/>
        </p:nvSpPr>
        <p:spPr bwMode="auto">
          <a:xfrm>
            <a:off x="8199522" y="4494058"/>
            <a:ext cx="3240000" cy="1620000"/>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صلاة البردين</a:t>
            </a:r>
          </a:p>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ثُمَّ صدقة السر</a:t>
            </a:r>
          </a:p>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صِلَةُ الرحِم</a:t>
            </a:r>
          </a:p>
        </p:txBody>
      </p:sp>
      <p:sp>
        <p:nvSpPr>
          <p:cNvPr id="8" name="AutoShape 4">
            <a:extLst>
              <a:ext uri="{FF2B5EF4-FFF2-40B4-BE49-F238E27FC236}">
                <a16:creationId xmlns:a16="http://schemas.microsoft.com/office/drawing/2014/main" id="{55F254E8-EBB8-4DB4-94B6-277405B88EC2}"/>
              </a:ext>
            </a:extLst>
          </p:cNvPr>
          <p:cNvSpPr>
            <a:spLocks noChangeArrowheads="1"/>
          </p:cNvSpPr>
          <p:nvPr/>
        </p:nvSpPr>
        <p:spPr bwMode="auto">
          <a:xfrm>
            <a:off x="616467" y="4494058"/>
            <a:ext cx="3240000" cy="1620000"/>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الصَّلاة علَى وَقتهَا</a:t>
            </a:r>
          </a:p>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ثُمَّ بِرُّ الوَالِدَيْنِ</a:t>
            </a:r>
          </a:p>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الجِهَادُ فِي سَبِيلِ اللَّهِ</a:t>
            </a:r>
          </a:p>
        </p:txBody>
      </p:sp>
      <p:sp>
        <p:nvSpPr>
          <p:cNvPr id="10" name="Rectangle 9"/>
          <p:cNvSpPr/>
          <p:nvPr/>
        </p:nvSpPr>
        <p:spPr>
          <a:xfrm>
            <a:off x="1790163" y="528035"/>
            <a:ext cx="8603088" cy="33302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عَنْ عَبْدِ اللَّهِ بِن مَسْعُودٍ رضي الله عنه </a:t>
            </a:r>
            <a:r>
              <a:rPr lang="ar-SA" sz="44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قَالَ:</a:t>
            </a:r>
            <a:r>
              <a:rPr lang="ar-MA" sz="44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 </a:t>
            </a:r>
            <a:r>
              <a:rPr lang="ar-SA" sz="44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سَأَلْتُ </a:t>
            </a:r>
            <a:r>
              <a:rPr lang="ar-SA"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النَّبِيَّ صَلَّى اللهُ عَلَيْهِ وَسَلَّمَ: أَيُّ العَمَلِ أَحَبُّ إِلَى اللَّهِ؟ قَالَ: «....»، قَالَ: ثُمَّ أَيٌّ؟ قَالَ: «....» قَالَ: ثُمَّ أَيٌّ؟ قَالَ: «....» قَالَ: حَدَّثَنِي بِهِنَّ، وَلَوِ اسْتَزَدْتُهُ لَزَادَنِي.</a:t>
            </a:r>
          </a:p>
        </p:txBody>
      </p:sp>
      <p:sp>
        <p:nvSpPr>
          <p:cNvPr id="12" name="Pentagone 11"/>
          <p:cNvSpPr/>
          <p:nvPr/>
        </p:nvSpPr>
        <p:spPr>
          <a:xfrm rot="5400000">
            <a:off x="-159029" y="159027"/>
            <a:ext cx="1497500" cy="1179443"/>
          </a:xfrm>
          <a:prstGeom prst="homePlate">
            <a:avLst>
              <a:gd name="adj" fmla="val 26404"/>
            </a:avLst>
          </a:prstGeom>
          <a:solidFill>
            <a:schemeClr val="accent2">
              <a:lumMod val="20000"/>
              <a:lumOff val="80000"/>
            </a:schemeClr>
          </a:solidFill>
        </p:spPr>
        <p:style>
          <a:lnRef idx="1">
            <a:schemeClr val="accent2"/>
          </a:lnRef>
          <a:fillRef idx="2">
            <a:schemeClr val="accent2"/>
          </a:fillRef>
          <a:effectRef idx="1">
            <a:schemeClr val="accent2"/>
          </a:effectRef>
          <a:fontRef idx="minor">
            <a:schemeClr val="dk1"/>
          </a:fontRef>
        </p:style>
        <p:txBody>
          <a:bodyPr vert="vert270" rtlCol="0" anchor="ctr"/>
          <a:lstStyle/>
          <a:p>
            <a:pPr algn="ctr" rtl="1"/>
            <a:r>
              <a:rPr lang="ar-MA"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سؤال</a:t>
            </a:r>
          </a:p>
          <a:p>
            <a:pPr algn="ctr" rtl="1"/>
            <a:r>
              <a:rPr lang="ar-MA" sz="44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5</a:t>
            </a:r>
            <a:endParaRPr lang="fr-FR"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5" name="Action Button: Return 3">
            <a:hlinkClick r:id="rId3" action="ppaction://hlinksldjump" highlightClick="1"/>
          </p:cNvPr>
          <p:cNvSpPr/>
          <p:nvPr/>
        </p:nvSpPr>
        <p:spPr>
          <a:xfrm>
            <a:off x="11277601" y="5822731"/>
            <a:ext cx="608270" cy="549595"/>
          </a:xfrm>
          <a:prstGeom prst="actionButtonRetur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385083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100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par>
                          <p:cTn id="8" fill="hold">
                            <p:stCondLst>
                              <p:cond delay="1500"/>
                            </p:stCondLst>
                            <p:childTnLst>
                              <p:par>
                                <p:cTn id="9" presetID="22"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500"/>
                                        <p:tgtEl>
                                          <p:spTgt spid="6"/>
                                        </p:tgtEl>
                                      </p:cBhvr>
                                    </p:animEffect>
                                  </p:childTnLst>
                                </p:cTn>
                              </p:par>
                            </p:childTnLst>
                          </p:cTn>
                        </p:par>
                        <p:par>
                          <p:cTn id="12" fill="hold">
                            <p:stCondLst>
                              <p:cond delay="2000"/>
                            </p:stCondLst>
                            <p:childTnLst>
                              <p:par>
                                <p:cTn id="13" presetID="22" presetClass="entr" presetSubtype="1" fill="hold" grpId="0" nodeType="afterEffect">
                                  <p:stCondLst>
                                    <p:cond delay="0"/>
                                  </p:stCondLst>
                                  <p:iterate type="lt">
                                    <p:tmPct val="0"/>
                                  </p:iterate>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7"/>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500" fill="hold"/>
                                        <p:tgtEl>
                                          <p:spTgt spid="7"/>
                                        </p:tgtEl>
                                        <p:attrNameLst>
                                          <p:attrName>fillcolor</p:attrName>
                                        </p:attrNameLst>
                                      </p:cBhvr>
                                      <p:to>
                                        <a:srgbClr val="FF7C80"/>
                                      </p:to>
                                    </p:animClr>
                                    <p:set>
                                      <p:cBhvr>
                                        <p:cTn id="21" dur="500" fill="hold"/>
                                        <p:tgtEl>
                                          <p:spTgt spid="7"/>
                                        </p:tgtEl>
                                        <p:attrNameLst>
                                          <p:attrName>fill.type</p:attrName>
                                        </p:attrNameLst>
                                      </p:cBhvr>
                                      <p:to>
                                        <p:strVal val="solid"/>
                                      </p:to>
                                    </p:set>
                                    <p:set>
                                      <p:cBhvr>
                                        <p:cTn id="22" dur="500" fill="hold"/>
                                        <p:tgtEl>
                                          <p:spTgt spid="7"/>
                                        </p:tgtEl>
                                        <p:attrNameLst>
                                          <p:attrName>fill.on</p:attrName>
                                        </p:attrNameLst>
                                      </p:cBhvr>
                                      <p:to>
                                        <p:strVal val="true"/>
                                      </p:to>
                                    </p:set>
                                  </p:childTnLst>
                                </p:cTn>
                              </p:par>
                            </p:childTnLst>
                          </p:cTn>
                        </p:par>
                      </p:childTnLst>
                    </p:cTn>
                  </p:par>
                </p:childTnLst>
              </p:cTn>
              <p:nextCondLst>
                <p:cond evt="onClick" delay="0">
                  <p:tgtEl>
                    <p:spTgt spid="7"/>
                  </p:tgtEl>
                </p:cond>
              </p:nextCondLst>
            </p:seq>
            <p:seq concurrent="1" nextAc="seek">
              <p:cTn id="23" restart="whenNotActive" fill="hold" evtFilter="cancelBubble" nodeType="interactiveSeq">
                <p:stCondLst>
                  <p:cond evt="onClick" delay="0">
                    <p:tgtEl>
                      <p:spTgt spid="6"/>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500" fill="hold"/>
                                        <p:tgtEl>
                                          <p:spTgt spid="6"/>
                                        </p:tgtEl>
                                        <p:attrNameLst>
                                          <p:attrName>fillcolor</p:attrName>
                                        </p:attrNameLst>
                                      </p:cBhvr>
                                      <p:to>
                                        <a:srgbClr val="FF7C80"/>
                                      </p:to>
                                    </p:animClr>
                                    <p:set>
                                      <p:cBhvr>
                                        <p:cTn id="28" dur="500" fill="hold"/>
                                        <p:tgtEl>
                                          <p:spTgt spid="6"/>
                                        </p:tgtEl>
                                        <p:attrNameLst>
                                          <p:attrName>fill.type</p:attrName>
                                        </p:attrNameLst>
                                      </p:cBhvr>
                                      <p:to>
                                        <p:strVal val="solid"/>
                                      </p:to>
                                    </p:set>
                                    <p:set>
                                      <p:cBhvr>
                                        <p:cTn id="29" dur="500" fill="hold"/>
                                        <p:tgtEl>
                                          <p:spTgt spid="6"/>
                                        </p:tgtEl>
                                        <p:attrNameLst>
                                          <p:attrName>fill.on</p:attrName>
                                        </p:attrNameLst>
                                      </p:cBhvr>
                                      <p:to>
                                        <p:strVal val="true"/>
                                      </p:to>
                                    </p:set>
                                  </p:childTnLst>
                                </p:cTn>
                              </p:par>
                            </p:childTnLst>
                          </p:cTn>
                        </p:par>
                      </p:childTnLst>
                    </p:cTn>
                  </p:par>
                </p:childTnLst>
              </p:cTn>
              <p:nextCondLst>
                <p:cond evt="onClick" delay="0">
                  <p:tgtEl>
                    <p:spTgt spid="6"/>
                  </p:tgtEl>
                </p:cond>
              </p:nextCondLst>
            </p:seq>
            <p:seq concurrent="1" nextAc="seek">
              <p:cTn id="30" restart="whenNotActive" fill="hold" evtFilter="cancelBubble" nodeType="interactiveSeq">
                <p:stCondLst>
                  <p:cond evt="onClick" delay="0">
                    <p:tgtEl>
                      <p:spTgt spid="8"/>
                    </p:tgtEl>
                  </p:cond>
                </p:stCondLst>
                <p:endSync evt="end" delay="0">
                  <p:rtn val="all"/>
                </p:endSync>
                <p:childTnLst>
                  <p:par>
                    <p:cTn id="31" fill="hold">
                      <p:stCondLst>
                        <p:cond delay="0"/>
                      </p:stCondLst>
                      <p:childTnLst>
                        <p:par>
                          <p:cTn id="32" fill="hold">
                            <p:stCondLst>
                              <p:cond delay="0"/>
                            </p:stCondLst>
                            <p:childTnLst>
                              <p:par>
                                <p:cTn id="33" presetID="1" presetClass="emph" presetSubtype="2" fill="hold" nodeType="clickEffect">
                                  <p:stCondLst>
                                    <p:cond delay="0"/>
                                  </p:stCondLst>
                                  <p:iterate type="lt">
                                    <p:tmPct val="0"/>
                                  </p:iterate>
                                  <p:childTnLst>
                                    <p:animClr clrSpc="rgb" dir="cw">
                                      <p:cBhvr>
                                        <p:cTn id="34" dur="500" fill="hold"/>
                                        <p:tgtEl>
                                          <p:spTgt spid="8"/>
                                        </p:tgtEl>
                                        <p:attrNameLst>
                                          <p:attrName>fillcolor</p:attrName>
                                        </p:attrNameLst>
                                      </p:cBhvr>
                                      <p:to>
                                        <a:srgbClr val="C5E0B3"/>
                                      </p:to>
                                    </p:animClr>
                                    <p:set>
                                      <p:cBhvr>
                                        <p:cTn id="35" dur="500" fill="hold"/>
                                        <p:tgtEl>
                                          <p:spTgt spid="8"/>
                                        </p:tgtEl>
                                        <p:attrNameLst>
                                          <p:attrName>fill.type</p:attrName>
                                        </p:attrNameLst>
                                      </p:cBhvr>
                                      <p:to>
                                        <p:strVal val="solid"/>
                                      </p:to>
                                    </p:set>
                                    <p:set>
                                      <p:cBhvr>
                                        <p:cTn id="36" dur="500" fill="hold"/>
                                        <p:tgtEl>
                                          <p:spTgt spid="8"/>
                                        </p:tgtEl>
                                        <p:attrNameLst>
                                          <p:attrName>fill.on</p:attrName>
                                        </p:attrNameLst>
                                      </p:cBhvr>
                                      <p:to>
                                        <p:strVal val="true"/>
                                      </p:to>
                                    </p:set>
                                  </p:childTnLst>
                                </p:cTn>
                              </p:par>
                            </p:childTnLst>
                          </p:cTn>
                        </p:par>
                        <p:par>
                          <p:cTn id="37" fill="hold">
                            <p:stCondLst>
                              <p:cond delay="500"/>
                            </p:stCondLst>
                            <p:childTnLst>
                              <p:par>
                                <p:cTn id="38" presetID="26" presetClass="emph" presetSubtype="0" fill="hold" grpId="1" nodeType="afterEffect">
                                  <p:stCondLst>
                                    <p:cond delay="0"/>
                                  </p:stCondLst>
                                  <p:iterate type="lt">
                                    <p:tmPct val="0"/>
                                  </p:iterate>
                                  <p:childTnLst>
                                    <p:animEffect transition="out" filter="fade">
                                      <p:cBhvr>
                                        <p:cTn id="39" dur="500" tmFilter="0, 0; .2, .5; .8, .5; 1, 0"/>
                                        <p:tgtEl>
                                          <p:spTgt spid="8"/>
                                        </p:tgtEl>
                                      </p:cBhvr>
                                    </p:animEffect>
                                    <p:animScale>
                                      <p:cBhvr>
                                        <p:cTn id="40" dur="250" autoRev="1" fill="hold"/>
                                        <p:tgtEl>
                                          <p:spTgt spid="8"/>
                                        </p:tgtEl>
                                      </p:cBhvr>
                                      <p:by x="105000" y="105000"/>
                                    </p:animScale>
                                  </p:childTnLst>
                                </p:cTn>
                              </p:par>
                            </p:childTnLst>
                          </p:cTn>
                        </p:par>
                      </p:childTnLst>
                    </p:cTn>
                  </p:par>
                </p:childTnLst>
              </p:cTn>
              <p:nextCondLst>
                <p:cond evt="onClick" delay="0">
                  <p:tgtEl>
                    <p:spTgt spid="8"/>
                  </p:tgtEl>
                </p:cond>
              </p:nextCondLst>
            </p:seq>
          </p:childTnLst>
        </p:cTn>
      </p:par>
    </p:tnLst>
    <p:bldLst>
      <p:bldP spid="6" grpId="0" animBg="1"/>
      <p:bldP spid="7" grpId="0" animBg="1"/>
      <p:bldP spid="8" grpId="0" animBg="1"/>
      <p:bldP spid="8"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16200000">
            <a:off x="4016860" y="-2370259"/>
            <a:ext cx="4158282" cy="9200896"/>
          </a:xfrm>
          <a:prstGeom prst="rect">
            <a:avLst/>
          </a:prstGeom>
        </p:spPr>
      </p:pic>
      <p:sp>
        <p:nvSpPr>
          <p:cNvPr id="10" name="Rectangle 9"/>
          <p:cNvSpPr/>
          <p:nvPr/>
        </p:nvSpPr>
        <p:spPr>
          <a:xfrm>
            <a:off x="1790163" y="528035"/>
            <a:ext cx="8603088" cy="33302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MA" sz="60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تحدي</a:t>
            </a:r>
          </a:p>
          <a:p>
            <a:pPr algn="ctr" rtl="1"/>
            <a:r>
              <a:rPr lang="ar-MA" sz="5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ص-ل-ا(أ)-ة استعمل كل حرف </a:t>
            </a:r>
            <a:r>
              <a:rPr lang="ar-MA" sz="54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وابحث لكل حرف </a:t>
            </a:r>
            <a:r>
              <a:rPr lang="ar-MA" sz="5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عن كلمة تبدأ </a:t>
            </a:r>
            <a:r>
              <a:rPr lang="ar-MA" sz="54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به: </a:t>
            </a:r>
            <a:r>
              <a:rPr lang="ar-MA" sz="5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مدينة، دولة، حيوان، مهنة.</a:t>
            </a:r>
            <a:endParaRPr lang="fr-FR" sz="5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2" name="Pentagone 11"/>
          <p:cNvSpPr/>
          <p:nvPr/>
        </p:nvSpPr>
        <p:spPr>
          <a:xfrm rot="5400000">
            <a:off x="-159029" y="159027"/>
            <a:ext cx="1497500" cy="1179443"/>
          </a:xfrm>
          <a:prstGeom prst="homePlate">
            <a:avLst>
              <a:gd name="adj" fmla="val 26404"/>
            </a:avLst>
          </a:prstGeom>
          <a:solidFill>
            <a:schemeClr val="accent2">
              <a:lumMod val="20000"/>
              <a:lumOff val="80000"/>
            </a:schemeClr>
          </a:solidFill>
        </p:spPr>
        <p:style>
          <a:lnRef idx="1">
            <a:schemeClr val="accent2"/>
          </a:lnRef>
          <a:fillRef idx="2">
            <a:schemeClr val="accent2"/>
          </a:fillRef>
          <a:effectRef idx="1">
            <a:schemeClr val="accent2"/>
          </a:effectRef>
          <a:fontRef idx="minor">
            <a:schemeClr val="dk1"/>
          </a:fontRef>
        </p:style>
        <p:txBody>
          <a:bodyPr vert="vert270" rtlCol="0" anchor="ctr"/>
          <a:lstStyle/>
          <a:p>
            <a:pPr algn="ctr" rtl="1"/>
            <a:r>
              <a:rPr lang="ar-MA"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سؤال</a:t>
            </a:r>
          </a:p>
          <a:p>
            <a:pPr algn="ctr" rtl="1"/>
            <a:r>
              <a:rPr lang="ar-MA" sz="44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6</a:t>
            </a:r>
            <a:endParaRPr lang="fr-FR"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6" name="Action Button: Return 3">
            <a:hlinkClick r:id="rId3" action="ppaction://hlinksldjump" highlightClick="1"/>
          </p:cNvPr>
          <p:cNvSpPr/>
          <p:nvPr/>
        </p:nvSpPr>
        <p:spPr>
          <a:xfrm>
            <a:off x="11277601" y="5822731"/>
            <a:ext cx="608270" cy="549595"/>
          </a:xfrm>
          <a:prstGeom prst="actionButtonRetur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4" name="Tableau 13"/>
          <p:cNvGraphicFramePr>
            <a:graphicFrameLocks noGrp="1"/>
          </p:cNvGraphicFramePr>
          <p:nvPr>
            <p:extLst>
              <p:ext uri="{D42A27DB-BD31-4B8C-83A1-F6EECF244321}">
                <p14:modId xmlns:p14="http://schemas.microsoft.com/office/powerpoint/2010/main" val="2793446116"/>
              </p:ext>
            </p:extLst>
          </p:nvPr>
        </p:nvGraphicFramePr>
        <p:xfrm>
          <a:off x="3402667" y="4309330"/>
          <a:ext cx="5386667" cy="2225040"/>
        </p:xfrm>
        <a:graphic>
          <a:graphicData uri="http://schemas.openxmlformats.org/drawingml/2006/table">
            <a:tbl>
              <a:tblPr firstRow="1" bandRow="1">
                <a:tableStyleId>{5940675A-B579-460E-94D1-54222C63F5DA}</a:tableStyleId>
              </a:tblPr>
              <a:tblGrid>
                <a:gridCol w="1008000">
                  <a:extLst>
                    <a:ext uri="{9D8B030D-6E8A-4147-A177-3AD203B41FA5}">
                      <a16:colId xmlns:a16="http://schemas.microsoft.com/office/drawing/2014/main" val="1490214983"/>
                    </a:ext>
                  </a:extLst>
                </a:gridCol>
                <a:gridCol w="1008000">
                  <a:extLst>
                    <a:ext uri="{9D8B030D-6E8A-4147-A177-3AD203B41FA5}">
                      <a16:colId xmlns:a16="http://schemas.microsoft.com/office/drawing/2014/main" val="2627439934"/>
                    </a:ext>
                  </a:extLst>
                </a:gridCol>
                <a:gridCol w="1008000">
                  <a:extLst>
                    <a:ext uri="{9D8B030D-6E8A-4147-A177-3AD203B41FA5}">
                      <a16:colId xmlns:a16="http://schemas.microsoft.com/office/drawing/2014/main" val="3885246087"/>
                    </a:ext>
                  </a:extLst>
                </a:gridCol>
                <a:gridCol w="1008000">
                  <a:extLst>
                    <a:ext uri="{9D8B030D-6E8A-4147-A177-3AD203B41FA5}">
                      <a16:colId xmlns:a16="http://schemas.microsoft.com/office/drawing/2014/main" val="2679565337"/>
                    </a:ext>
                  </a:extLst>
                </a:gridCol>
                <a:gridCol w="1354667">
                  <a:extLst>
                    <a:ext uri="{9D8B030D-6E8A-4147-A177-3AD203B41FA5}">
                      <a16:colId xmlns:a16="http://schemas.microsoft.com/office/drawing/2014/main" val="2756292963"/>
                    </a:ext>
                  </a:extLst>
                </a:gridCol>
              </a:tblGrid>
              <a:tr h="370840">
                <a:tc>
                  <a:txBody>
                    <a:bodyPr/>
                    <a:lstStyle/>
                    <a:p>
                      <a:pPr algn="ctr" rtl="1"/>
                      <a:r>
                        <a:rPr lang="ar-MA" sz="2000" b="1" dirty="0" smtClean="0"/>
                        <a:t>ة</a:t>
                      </a:r>
                      <a:endParaRPr lang="fr-FR" sz="2000" b="1" dirty="0"/>
                    </a:p>
                  </a:txBody>
                  <a:tcPr>
                    <a:solidFill>
                      <a:schemeClr val="accent2">
                        <a:lumMod val="20000"/>
                        <a:lumOff val="80000"/>
                      </a:schemeClr>
                    </a:solidFill>
                  </a:tcPr>
                </a:tc>
                <a:tc>
                  <a:txBody>
                    <a:bodyPr/>
                    <a:lstStyle/>
                    <a:p>
                      <a:pPr algn="ctr" rtl="1"/>
                      <a:r>
                        <a:rPr lang="ar-MA" sz="2000" b="1" dirty="0" smtClean="0"/>
                        <a:t>أ</a:t>
                      </a:r>
                      <a:endParaRPr lang="fr-FR" sz="2000" b="1" dirty="0"/>
                    </a:p>
                  </a:txBody>
                  <a:tcPr>
                    <a:solidFill>
                      <a:schemeClr val="accent2">
                        <a:lumMod val="20000"/>
                        <a:lumOff val="80000"/>
                      </a:schemeClr>
                    </a:solidFill>
                  </a:tcPr>
                </a:tc>
                <a:tc>
                  <a:txBody>
                    <a:bodyPr/>
                    <a:lstStyle/>
                    <a:p>
                      <a:pPr algn="ctr" rtl="1"/>
                      <a:r>
                        <a:rPr lang="ar-MA" sz="2000" b="1" dirty="0" smtClean="0"/>
                        <a:t>ل</a:t>
                      </a:r>
                      <a:endParaRPr lang="fr-FR" sz="2000" b="1" dirty="0"/>
                    </a:p>
                  </a:txBody>
                  <a:tcPr>
                    <a:solidFill>
                      <a:schemeClr val="accent2">
                        <a:lumMod val="20000"/>
                        <a:lumOff val="80000"/>
                      </a:schemeClr>
                    </a:solidFill>
                  </a:tcPr>
                </a:tc>
                <a:tc>
                  <a:txBody>
                    <a:bodyPr/>
                    <a:lstStyle/>
                    <a:p>
                      <a:pPr algn="ctr" rtl="1"/>
                      <a:r>
                        <a:rPr lang="ar-MA" sz="2000" b="1" dirty="0" smtClean="0"/>
                        <a:t>ص</a:t>
                      </a:r>
                      <a:endParaRPr lang="fr-FR" sz="2000" b="1" dirty="0"/>
                    </a:p>
                  </a:txBody>
                  <a:tcPr>
                    <a:solidFill>
                      <a:schemeClr val="accent2">
                        <a:lumMod val="20000"/>
                        <a:lumOff val="80000"/>
                      </a:schemeClr>
                    </a:solidFill>
                  </a:tcPr>
                </a:tc>
                <a:tc>
                  <a:txBody>
                    <a:bodyPr/>
                    <a:lstStyle/>
                    <a:p>
                      <a:pPr algn="ctr" rtl="1"/>
                      <a:endParaRPr lang="fr-FR" sz="2000" b="1" dirty="0"/>
                    </a:p>
                  </a:txBody>
                  <a:tcPr>
                    <a:solidFill>
                      <a:schemeClr val="accent2">
                        <a:lumMod val="20000"/>
                        <a:lumOff val="80000"/>
                      </a:schemeClr>
                    </a:solidFill>
                  </a:tcPr>
                </a:tc>
                <a:extLst>
                  <a:ext uri="{0D108BD9-81ED-4DB2-BD59-A6C34878D82A}">
                    <a16:rowId xmlns:a16="http://schemas.microsoft.com/office/drawing/2014/main" val="2771437139"/>
                  </a:ext>
                </a:extLst>
              </a:tr>
              <a:tr h="370840">
                <a:tc>
                  <a:txBody>
                    <a:bodyPr/>
                    <a:lstStyle/>
                    <a:p>
                      <a:pPr algn="r" rtl="1"/>
                      <a:endParaRPr lang="fr-FR"/>
                    </a:p>
                  </a:txBody>
                  <a:tcPr/>
                </a:tc>
                <a:tc>
                  <a:txBody>
                    <a:bodyPr/>
                    <a:lstStyle/>
                    <a:p>
                      <a:pPr algn="r" rtl="1"/>
                      <a:endParaRPr lang="fr-FR"/>
                    </a:p>
                  </a:txBody>
                  <a:tcPr/>
                </a:tc>
                <a:tc>
                  <a:txBody>
                    <a:bodyPr/>
                    <a:lstStyle/>
                    <a:p>
                      <a:pPr algn="r" rtl="1"/>
                      <a:endParaRPr lang="fr-FR" dirty="0"/>
                    </a:p>
                  </a:txBody>
                  <a:tcPr/>
                </a:tc>
                <a:tc>
                  <a:txBody>
                    <a:bodyPr/>
                    <a:lstStyle/>
                    <a:p>
                      <a:pPr algn="r" rtl="1"/>
                      <a:endParaRPr lang="fr-FR" dirty="0"/>
                    </a:p>
                  </a:txBody>
                  <a:tcPr/>
                </a:tc>
                <a:tc>
                  <a:txBody>
                    <a:bodyPr/>
                    <a:lstStyle/>
                    <a:p>
                      <a:pPr algn="ctr" rtl="1"/>
                      <a:r>
                        <a:rPr lang="ar-MA" sz="24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مدينة</a:t>
                      </a:r>
                      <a:endParaRPr lang="fr-FR" sz="2400" dirty="0"/>
                    </a:p>
                  </a:txBody>
                  <a:tcPr/>
                </a:tc>
                <a:extLst>
                  <a:ext uri="{0D108BD9-81ED-4DB2-BD59-A6C34878D82A}">
                    <a16:rowId xmlns:a16="http://schemas.microsoft.com/office/drawing/2014/main" val="536559368"/>
                  </a:ext>
                </a:extLst>
              </a:tr>
              <a:tr h="370840">
                <a:tc>
                  <a:txBody>
                    <a:bodyPr/>
                    <a:lstStyle/>
                    <a:p>
                      <a:pPr algn="r" rtl="1"/>
                      <a:endParaRPr lang="fr-FR"/>
                    </a:p>
                  </a:txBody>
                  <a:tcPr/>
                </a:tc>
                <a:tc>
                  <a:txBody>
                    <a:bodyPr/>
                    <a:lstStyle/>
                    <a:p>
                      <a:pPr algn="r" rtl="1"/>
                      <a:endParaRPr lang="fr-FR"/>
                    </a:p>
                  </a:txBody>
                  <a:tcPr/>
                </a:tc>
                <a:tc>
                  <a:txBody>
                    <a:bodyPr/>
                    <a:lstStyle/>
                    <a:p>
                      <a:pPr algn="r" rtl="1"/>
                      <a:endParaRPr lang="fr-FR"/>
                    </a:p>
                  </a:txBody>
                  <a:tcPr/>
                </a:tc>
                <a:tc>
                  <a:txBody>
                    <a:bodyPr/>
                    <a:lstStyle/>
                    <a:p>
                      <a:pPr algn="r" rtl="1"/>
                      <a:endParaRPr lang="fr-FR" dirty="0"/>
                    </a:p>
                  </a:txBody>
                  <a:tcPr/>
                </a:tc>
                <a:tc>
                  <a:txBody>
                    <a:bodyPr/>
                    <a:lstStyle/>
                    <a:p>
                      <a:pPr algn="ctr" rtl="1"/>
                      <a:r>
                        <a:rPr lang="ar-MA" sz="24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دولة</a:t>
                      </a:r>
                      <a:endParaRPr lang="fr-FR" sz="2400" dirty="0"/>
                    </a:p>
                  </a:txBody>
                  <a:tcPr/>
                </a:tc>
                <a:extLst>
                  <a:ext uri="{0D108BD9-81ED-4DB2-BD59-A6C34878D82A}">
                    <a16:rowId xmlns:a16="http://schemas.microsoft.com/office/drawing/2014/main" val="1914105670"/>
                  </a:ext>
                </a:extLst>
              </a:tr>
              <a:tr h="370840">
                <a:tc>
                  <a:txBody>
                    <a:bodyPr/>
                    <a:lstStyle/>
                    <a:p>
                      <a:pPr algn="r" rtl="1"/>
                      <a:endParaRPr lang="fr-FR"/>
                    </a:p>
                  </a:txBody>
                  <a:tcPr/>
                </a:tc>
                <a:tc>
                  <a:txBody>
                    <a:bodyPr/>
                    <a:lstStyle/>
                    <a:p>
                      <a:pPr algn="r" rtl="1"/>
                      <a:endParaRPr lang="fr-FR"/>
                    </a:p>
                  </a:txBody>
                  <a:tcPr/>
                </a:tc>
                <a:tc>
                  <a:txBody>
                    <a:bodyPr/>
                    <a:lstStyle/>
                    <a:p>
                      <a:pPr algn="r" rtl="1"/>
                      <a:endParaRPr lang="fr-FR"/>
                    </a:p>
                  </a:txBody>
                  <a:tcPr/>
                </a:tc>
                <a:tc>
                  <a:txBody>
                    <a:bodyPr/>
                    <a:lstStyle/>
                    <a:p>
                      <a:pPr algn="r" rtl="1"/>
                      <a:endParaRPr lang="fr-FR" dirty="0"/>
                    </a:p>
                  </a:txBody>
                  <a:tcPr/>
                </a:tc>
                <a:tc>
                  <a:txBody>
                    <a:bodyPr/>
                    <a:lstStyle/>
                    <a:p>
                      <a:pPr algn="ctr" rtl="1"/>
                      <a:r>
                        <a:rPr lang="ar-MA" sz="24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حيوان</a:t>
                      </a:r>
                      <a:endParaRPr lang="fr-FR" sz="2400" dirty="0"/>
                    </a:p>
                  </a:txBody>
                  <a:tcPr/>
                </a:tc>
                <a:extLst>
                  <a:ext uri="{0D108BD9-81ED-4DB2-BD59-A6C34878D82A}">
                    <a16:rowId xmlns:a16="http://schemas.microsoft.com/office/drawing/2014/main" val="3004399130"/>
                  </a:ext>
                </a:extLst>
              </a:tr>
              <a:tr h="370840">
                <a:tc>
                  <a:txBody>
                    <a:bodyPr/>
                    <a:lstStyle/>
                    <a:p>
                      <a:pPr algn="r" rtl="1"/>
                      <a:endParaRPr lang="fr-FR" dirty="0"/>
                    </a:p>
                  </a:txBody>
                  <a:tcPr/>
                </a:tc>
                <a:tc>
                  <a:txBody>
                    <a:bodyPr/>
                    <a:lstStyle/>
                    <a:p>
                      <a:pPr algn="r" rtl="1"/>
                      <a:endParaRPr lang="fr-FR"/>
                    </a:p>
                  </a:txBody>
                  <a:tcPr/>
                </a:tc>
                <a:tc>
                  <a:txBody>
                    <a:bodyPr/>
                    <a:lstStyle/>
                    <a:p>
                      <a:pPr algn="r" rtl="1"/>
                      <a:endParaRPr lang="fr-FR"/>
                    </a:p>
                  </a:txBody>
                  <a:tcPr/>
                </a:tc>
                <a:tc>
                  <a:txBody>
                    <a:bodyPr/>
                    <a:lstStyle/>
                    <a:p>
                      <a:pPr algn="r" rtl="1"/>
                      <a:endParaRPr lang="fr-FR" dirty="0"/>
                    </a:p>
                  </a:txBody>
                  <a:tcPr/>
                </a:tc>
                <a:tc>
                  <a:txBody>
                    <a:bodyPr/>
                    <a:lstStyle/>
                    <a:p>
                      <a:pPr algn="ctr" rtl="1"/>
                      <a:r>
                        <a:rPr lang="ar-MA" sz="24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مهنة</a:t>
                      </a:r>
                      <a:endParaRPr lang="fr-FR" sz="2400" dirty="0"/>
                    </a:p>
                  </a:txBody>
                  <a:tcPr/>
                </a:tc>
                <a:extLst>
                  <a:ext uri="{0D108BD9-81ED-4DB2-BD59-A6C34878D82A}">
                    <a16:rowId xmlns:a16="http://schemas.microsoft.com/office/drawing/2014/main" val="2076738522"/>
                  </a:ext>
                </a:extLst>
              </a:tr>
            </a:tbl>
          </a:graphicData>
        </a:graphic>
      </p:graphicFrame>
    </p:spTree>
    <p:extLst>
      <p:ext uri="{BB962C8B-B14F-4D97-AF65-F5344CB8AC3E}">
        <p14:creationId xmlns:p14="http://schemas.microsoft.com/office/powerpoint/2010/main" val="332662697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randombar(horizontal)">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16200000">
            <a:off x="4016860" y="-2370259"/>
            <a:ext cx="4158282" cy="9200896"/>
          </a:xfrm>
          <a:prstGeom prst="rect">
            <a:avLst/>
          </a:prstGeom>
        </p:spPr>
      </p:pic>
      <p:sp>
        <p:nvSpPr>
          <p:cNvPr id="6" name="AutoShape 4">
            <a:extLst>
              <a:ext uri="{FF2B5EF4-FFF2-40B4-BE49-F238E27FC236}">
                <a16:creationId xmlns:a16="http://schemas.microsoft.com/office/drawing/2014/main" id="{8348C398-65B7-4355-B098-AC0F20AF2902}"/>
              </a:ext>
            </a:extLst>
          </p:cNvPr>
          <p:cNvSpPr>
            <a:spLocks noChangeArrowheads="1"/>
          </p:cNvSpPr>
          <p:nvPr/>
        </p:nvSpPr>
        <p:spPr bwMode="auto">
          <a:xfrm>
            <a:off x="4407994"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MA" sz="36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عند الحرب</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7" name="AutoShape 4">
            <a:extLst>
              <a:ext uri="{FF2B5EF4-FFF2-40B4-BE49-F238E27FC236}">
                <a16:creationId xmlns:a16="http://schemas.microsoft.com/office/drawing/2014/main" id="{91685692-6924-4A2E-9C7A-4756687F3645}"/>
              </a:ext>
            </a:extLst>
          </p:cNvPr>
          <p:cNvSpPr>
            <a:spLocks noChangeArrowheads="1"/>
          </p:cNvSpPr>
          <p:nvPr/>
        </p:nvSpPr>
        <p:spPr bwMode="auto">
          <a:xfrm>
            <a:off x="8199522"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MA" sz="36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عند المرض</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8" name="AutoShape 4">
            <a:extLst>
              <a:ext uri="{FF2B5EF4-FFF2-40B4-BE49-F238E27FC236}">
                <a16:creationId xmlns:a16="http://schemas.microsoft.com/office/drawing/2014/main" id="{55F254E8-EBB8-4DB4-94B6-277405B88EC2}"/>
              </a:ext>
            </a:extLst>
          </p:cNvPr>
          <p:cNvSpPr>
            <a:spLocks noChangeArrowheads="1"/>
          </p:cNvSpPr>
          <p:nvPr/>
        </p:nvSpPr>
        <p:spPr bwMode="auto">
          <a:xfrm>
            <a:off x="616467"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MA" sz="36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لا تسقط</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0" name="Rectangle 9"/>
          <p:cNvSpPr/>
          <p:nvPr/>
        </p:nvSpPr>
        <p:spPr>
          <a:xfrm>
            <a:off x="1790163" y="434821"/>
            <a:ext cx="8603088" cy="370728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MA" sz="48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متى تسقط الصلاة عن المسلم الذكر؟</a:t>
            </a:r>
            <a:endParaRPr lang="fr-FR" sz="48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3" name="Pentagone 12"/>
          <p:cNvSpPr/>
          <p:nvPr/>
        </p:nvSpPr>
        <p:spPr>
          <a:xfrm rot="5400000">
            <a:off x="-159029" y="159027"/>
            <a:ext cx="1497500" cy="1179443"/>
          </a:xfrm>
          <a:prstGeom prst="homePlate">
            <a:avLst>
              <a:gd name="adj" fmla="val 26404"/>
            </a:avLst>
          </a:prstGeom>
          <a:solidFill>
            <a:schemeClr val="accent2">
              <a:lumMod val="20000"/>
              <a:lumOff val="80000"/>
            </a:schemeClr>
          </a:solidFill>
        </p:spPr>
        <p:style>
          <a:lnRef idx="1">
            <a:schemeClr val="accent2"/>
          </a:lnRef>
          <a:fillRef idx="2">
            <a:schemeClr val="accent2"/>
          </a:fillRef>
          <a:effectRef idx="1">
            <a:schemeClr val="accent2"/>
          </a:effectRef>
          <a:fontRef idx="minor">
            <a:schemeClr val="dk1"/>
          </a:fontRef>
        </p:style>
        <p:txBody>
          <a:bodyPr vert="vert270" rtlCol="0" anchor="ctr"/>
          <a:lstStyle/>
          <a:p>
            <a:pPr algn="ctr" rtl="1"/>
            <a:r>
              <a:rPr lang="ar-MA"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سؤال</a:t>
            </a:r>
          </a:p>
          <a:p>
            <a:pPr algn="ctr" rtl="1"/>
            <a:r>
              <a:rPr lang="ar-MA" sz="44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7</a:t>
            </a:r>
            <a:endParaRPr lang="fr-FR"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6" name="Action Button: Return 3">
            <a:hlinkClick r:id="rId3" action="ppaction://hlinksldjump" highlightClick="1"/>
          </p:cNvPr>
          <p:cNvSpPr/>
          <p:nvPr/>
        </p:nvSpPr>
        <p:spPr>
          <a:xfrm>
            <a:off x="11277601" y="5822731"/>
            <a:ext cx="608270" cy="549595"/>
          </a:xfrm>
          <a:prstGeom prst="actionButtonRetur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811677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100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par>
                          <p:cTn id="8" fill="hold">
                            <p:stCondLst>
                              <p:cond delay="1500"/>
                            </p:stCondLst>
                            <p:childTnLst>
                              <p:par>
                                <p:cTn id="9" presetID="22"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500"/>
                                        <p:tgtEl>
                                          <p:spTgt spid="6"/>
                                        </p:tgtEl>
                                      </p:cBhvr>
                                    </p:animEffect>
                                  </p:childTnLst>
                                </p:cTn>
                              </p:par>
                            </p:childTnLst>
                          </p:cTn>
                        </p:par>
                        <p:par>
                          <p:cTn id="12" fill="hold">
                            <p:stCondLst>
                              <p:cond delay="2000"/>
                            </p:stCondLst>
                            <p:childTnLst>
                              <p:par>
                                <p:cTn id="13" presetID="22" presetClass="entr" presetSubtype="1" fill="hold" grpId="0" nodeType="afterEffect">
                                  <p:stCondLst>
                                    <p:cond delay="0"/>
                                  </p:stCondLst>
                                  <p:iterate type="lt">
                                    <p:tmPct val="0"/>
                                  </p:iterate>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7"/>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500" fill="hold"/>
                                        <p:tgtEl>
                                          <p:spTgt spid="7"/>
                                        </p:tgtEl>
                                        <p:attrNameLst>
                                          <p:attrName>fillcolor</p:attrName>
                                        </p:attrNameLst>
                                      </p:cBhvr>
                                      <p:to>
                                        <a:srgbClr val="FF7C80"/>
                                      </p:to>
                                    </p:animClr>
                                    <p:set>
                                      <p:cBhvr>
                                        <p:cTn id="21" dur="500" fill="hold"/>
                                        <p:tgtEl>
                                          <p:spTgt spid="7"/>
                                        </p:tgtEl>
                                        <p:attrNameLst>
                                          <p:attrName>fill.type</p:attrName>
                                        </p:attrNameLst>
                                      </p:cBhvr>
                                      <p:to>
                                        <p:strVal val="solid"/>
                                      </p:to>
                                    </p:set>
                                    <p:set>
                                      <p:cBhvr>
                                        <p:cTn id="22" dur="500" fill="hold"/>
                                        <p:tgtEl>
                                          <p:spTgt spid="7"/>
                                        </p:tgtEl>
                                        <p:attrNameLst>
                                          <p:attrName>fill.on</p:attrName>
                                        </p:attrNameLst>
                                      </p:cBhvr>
                                      <p:to>
                                        <p:strVal val="true"/>
                                      </p:to>
                                    </p:set>
                                  </p:childTnLst>
                                </p:cTn>
                              </p:par>
                            </p:childTnLst>
                          </p:cTn>
                        </p:par>
                      </p:childTnLst>
                    </p:cTn>
                  </p:par>
                </p:childTnLst>
              </p:cTn>
              <p:nextCondLst>
                <p:cond evt="onClick" delay="0">
                  <p:tgtEl>
                    <p:spTgt spid="7"/>
                  </p:tgtEl>
                </p:cond>
              </p:nextCondLst>
            </p:seq>
            <p:seq concurrent="1" nextAc="seek">
              <p:cTn id="23" restart="whenNotActive" fill="hold" evtFilter="cancelBubble" nodeType="interactiveSeq">
                <p:stCondLst>
                  <p:cond evt="onClick" delay="0">
                    <p:tgtEl>
                      <p:spTgt spid="6"/>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500" fill="hold"/>
                                        <p:tgtEl>
                                          <p:spTgt spid="6"/>
                                        </p:tgtEl>
                                        <p:attrNameLst>
                                          <p:attrName>fillcolor</p:attrName>
                                        </p:attrNameLst>
                                      </p:cBhvr>
                                      <p:to>
                                        <a:srgbClr val="FF7C80"/>
                                      </p:to>
                                    </p:animClr>
                                    <p:set>
                                      <p:cBhvr>
                                        <p:cTn id="28" dur="500" fill="hold"/>
                                        <p:tgtEl>
                                          <p:spTgt spid="6"/>
                                        </p:tgtEl>
                                        <p:attrNameLst>
                                          <p:attrName>fill.type</p:attrName>
                                        </p:attrNameLst>
                                      </p:cBhvr>
                                      <p:to>
                                        <p:strVal val="solid"/>
                                      </p:to>
                                    </p:set>
                                    <p:set>
                                      <p:cBhvr>
                                        <p:cTn id="29" dur="500" fill="hold"/>
                                        <p:tgtEl>
                                          <p:spTgt spid="6"/>
                                        </p:tgtEl>
                                        <p:attrNameLst>
                                          <p:attrName>fill.on</p:attrName>
                                        </p:attrNameLst>
                                      </p:cBhvr>
                                      <p:to>
                                        <p:strVal val="true"/>
                                      </p:to>
                                    </p:set>
                                  </p:childTnLst>
                                </p:cTn>
                              </p:par>
                            </p:childTnLst>
                          </p:cTn>
                        </p:par>
                      </p:childTnLst>
                    </p:cTn>
                  </p:par>
                </p:childTnLst>
              </p:cTn>
              <p:nextCondLst>
                <p:cond evt="onClick" delay="0">
                  <p:tgtEl>
                    <p:spTgt spid="6"/>
                  </p:tgtEl>
                </p:cond>
              </p:nextCondLst>
            </p:seq>
            <p:seq concurrent="1" nextAc="seek">
              <p:cTn id="30" restart="whenNotActive" fill="hold" evtFilter="cancelBubble" nodeType="interactiveSeq">
                <p:stCondLst>
                  <p:cond evt="onClick" delay="0">
                    <p:tgtEl>
                      <p:spTgt spid="8"/>
                    </p:tgtEl>
                  </p:cond>
                </p:stCondLst>
                <p:endSync evt="end" delay="0">
                  <p:rtn val="all"/>
                </p:endSync>
                <p:childTnLst>
                  <p:par>
                    <p:cTn id="31" fill="hold">
                      <p:stCondLst>
                        <p:cond delay="0"/>
                      </p:stCondLst>
                      <p:childTnLst>
                        <p:par>
                          <p:cTn id="32" fill="hold">
                            <p:stCondLst>
                              <p:cond delay="0"/>
                            </p:stCondLst>
                            <p:childTnLst>
                              <p:par>
                                <p:cTn id="33" presetID="1" presetClass="emph" presetSubtype="2" fill="hold" nodeType="clickEffect">
                                  <p:stCondLst>
                                    <p:cond delay="0"/>
                                  </p:stCondLst>
                                  <p:iterate type="lt">
                                    <p:tmPct val="0"/>
                                  </p:iterate>
                                  <p:childTnLst>
                                    <p:animClr clrSpc="rgb" dir="cw">
                                      <p:cBhvr>
                                        <p:cTn id="34" dur="500" fill="hold"/>
                                        <p:tgtEl>
                                          <p:spTgt spid="8"/>
                                        </p:tgtEl>
                                        <p:attrNameLst>
                                          <p:attrName>fillcolor</p:attrName>
                                        </p:attrNameLst>
                                      </p:cBhvr>
                                      <p:to>
                                        <a:srgbClr val="C5E0B3"/>
                                      </p:to>
                                    </p:animClr>
                                    <p:set>
                                      <p:cBhvr>
                                        <p:cTn id="35" dur="500" fill="hold"/>
                                        <p:tgtEl>
                                          <p:spTgt spid="8"/>
                                        </p:tgtEl>
                                        <p:attrNameLst>
                                          <p:attrName>fill.type</p:attrName>
                                        </p:attrNameLst>
                                      </p:cBhvr>
                                      <p:to>
                                        <p:strVal val="solid"/>
                                      </p:to>
                                    </p:set>
                                    <p:set>
                                      <p:cBhvr>
                                        <p:cTn id="36" dur="500" fill="hold"/>
                                        <p:tgtEl>
                                          <p:spTgt spid="8"/>
                                        </p:tgtEl>
                                        <p:attrNameLst>
                                          <p:attrName>fill.on</p:attrName>
                                        </p:attrNameLst>
                                      </p:cBhvr>
                                      <p:to>
                                        <p:strVal val="true"/>
                                      </p:to>
                                    </p:set>
                                  </p:childTnLst>
                                </p:cTn>
                              </p:par>
                              <p:par>
                                <p:cTn id="37" presetID="26" presetClass="emph" presetSubtype="0" fill="hold" grpId="1" nodeType="withEffect">
                                  <p:stCondLst>
                                    <p:cond delay="0"/>
                                  </p:stCondLst>
                                  <p:iterate type="lt">
                                    <p:tmPct val="0"/>
                                  </p:iterate>
                                  <p:childTnLst>
                                    <p:animEffect transition="out" filter="fade">
                                      <p:cBhvr>
                                        <p:cTn id="38" dur="500" tmFilter="0, 0; .2, .5; .8, .5; 1, 0"/>
                                        <p:tgtEl>
                                          <p:spTgt spid="8"/>
                                        </p:tgtEl>
                                      </p:cBhvr>
                                    </p:animEffect>
                                    <p:animScale>
                                      <p:cBhvr>
                                        <p:cTn id="39" dur="250" autoRev="1" fill="hold"/>
                                        <p:tgtEl>
                                          <p:spTgt spid="8"/>
                                        </p:tgtEl>
                                      </p:cBhvr>
                                      <p:by x="105000" y="105000"/>
                                    </p:animScale>
                                  </p:childTnLst>
                                </p:cTn>
                              </p:par>
                            </p:childTnLst>
                          </p:cTn>
                        </p:par>
                      </p:childTnLst>
                    </p:cTn>
                  </p:par>
                </p:childTnLst>
              </p:cTn>
              <p:nextCondLst>
                <p:cond evt="onClick" delay="0">
                  <p:tgtEl>
                    <p:spTgt spid="8"/>
                  </p:tgtEl>
                </p:cond>
              </p:nextCondLst>
            </p:seq>
          </p:childTnLst>
        </p:cTn>
      </p:par>
    </p:tnLst>
    <p:bldLst>
      <p:bldP spid="6" grpId="0" animBg="1"/>
      <p:bldP spid="7" grpId="0" animBg="1"/>
      <p:bldP spid="8" grpId="0" animBg="1"/>
      <p:bldP spid="8" grpId="1"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16200000">
            <a:off x="4016860" y="-2370259"/>
            <a:ext cx="4158282" cy="9200896"/>
          </a:xfrm>
          <a:prstGeom prst="rect">
            <a:avLst/>
          </a:prstGeom>
        </p:spPr>
      </p:pic>
      <p:sp>
        <p:nvSpPr>
          <p:cNvPr id="10" name="Rectangle 9"/>
          <p:cNvSpPr/>
          <p:nvPr/>
        </p:nvSpPr>
        <p:spPr>
          <a:xfrm>
            <a:off x="1790163" y="528035"/>
            <a:ext cx="8603088" cy="33302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MA"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ركن من </a:t>
            </a:r>
            <a:r>
              <a:rPr lang="ar-MA" sz="60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أركان </a:t>
            </a:r>
            <a:r>
              <a:rPr lang="ar-MA"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الاسلام فرض في السماء و بدون واسطة جبريل عليه السلام؟</a:t>
            </a:r>
            <a:endParaRPr lang="ar-MA" sz="60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3" name="Pentagone 12"/>
          <p:cNvSpPr/>
          <p:nvPr/>
        </p:nvSpPr>
        <p:spPr>
          <a:xfrm rot="5400000">
            <a:off x="-159029" y="159027"/>
            <a:ext cx="1497500" cy="1179443"/>
          </a:xfrm>
          <a:prstGeom prst="homePlate">
            <a:avLst>
              <a:gd name="adj" fmla="val 26404"/>
            </a:avLst>
          </a:prstGeom>
          <a:solidFill>
            <a:schemeClr val="accent2">
              <a:lumMod val="20000"/>
              <a:lumOff val="80000"/>
            </a:schemeClr>
          </a:solidFill>
        </p:spPr>
        <p:style>
          <a:lnRef idx="1">
            <a:schemeClr val="accent2"/>
          </a:lnRef>
          <a:fillRef idx="2">
            <a:schemeClr val="accent2"/>
          </a:fillRef>
          <a:effectRef idx="1">
            <a:schemeClr val="accent2"/>
          </a:effectRef>
          <a:fontRef idx="minor">
            <a:schemeClr val="dk1"/>
          </a:fontRef>
        </p:style>
        <p:txBody>
          <a:bodyPr vert="vert270" rtlCol="0" anchor="ctr"/>
          <a:lstStyle/>
          <a:p>
            <a:pPr algn="ctr" rtl="1"/>
            <a:r>
              <a:rPr lang="ar-MA"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سؤال</a:t>
            </a:r>
          </a:p>
          <a:p>
            <a:pPr algn="ctr" rtl="1"/>
            <a:r>
              <a:rPr lang="ar-MA" sz="44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8</a:t>
            </a:r>
            <a:endParaRPr lang="fr-FR"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8" name="Action Button: Return 3">
            <a:hlinkClick r:id="rId3" action="ppaction://hlinksldjump" highlightClick="1"/>
          </p:cNvPr>
          <p:cNvSpPr/>
          <p:nvPr/>
        </p:nvSpPr>
        <p:spPr>
          <a:xfrm>
            <a:off x="11277601" y="5822731"/>
            <a:ext cx="608270" cy="549595"/>
          </a:xfrm>
          <a:prstGeom prst="actionButtonRetur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utoShape 4">
            <a:extLst>
              <a:ext uri="{FF2B5EF4-FFF2-40B4-BE49-F238E27FC236}">
                <a16:creationId xmlns:a16="http://schemas.microsoft.com/office/drawing/2014/main" id="{8348C398-65B7-4355-B098-AC0F20AF2902}"/>
              </a:ext>
            </a:extLst>
          </p:cNvPr>
          <p:cNvSpPr>
            <a:spLocks noChangeArrowheads="1"/>
          </p:cNvSpPr>
          <p:nvPr/>
        </p:nvSpPr>
        <p:spPr bwMode="auto">
          <a:xfrm>
            <a:off x="4407994"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M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الصيام</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9" name="AutoShape 4">
            <a:extLst>
              <a:ext uri="{FF2B5EF4-FFF2-40B4-BE49-F238E27FC236}">
                <a16:creationId xmlns:a16="http://schemas.microsoft.com/office/drawing/2014/main" id="{91685692-6924-4A2E-9C7A-4756687F3645}"/>
              </a:ext>
            </a:extLst>
          </p:cNvPr>
          <p:cNvSpPr>
            <a:spLocks noChangeArrowheads="1"/>
          </p:cNvSpPr>
          <p:nvPr/>
        </p:nvSpPr>
        <p:spPr bwMode="auto">
          <a:xfrm>
            <a:off x="8199522"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M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الصلاة</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2" name="AutoShape 4">
            <a:extLst>
              <a:ext uri="{FF2B5EF4-FFF2-40B4-BE49-F238E27FC236}">
                <a16:creationId xmlns:a16="http://schemas.microsoft.com/office/drawing/2014/main" id="{55F254E8-EBB8-4DB4-94B6-277405B88EC2}"/>
              </a:ext>
            </a:extLst>
          </p:cNvPr>
          <p:cNvSpPr>
            <a:spLocks noChangeArrowheads="1"/>
          </p:cNvSpPr>
          <p:nvPr/>
        </p:nvSpPr>
        <p:spPr bwMode="auto">
          <a:xfrm>
            <a:off x="616467"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M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الحج</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4" name="Rectangle 13"/>
          <p:cNvSpPr/>
          <p:nvPr/>
        </p:nvSpPr>
        <p:spPr>
          <a:xfrm>
            <a:off x="250870" y="5399513"/>
            <a:ext cx="10377353" cy="10811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MA" sz="2400" b="1" dirty="0">
                <a:solidFill>
                  <a:srgbClr val="00B050"/>
                </a:solidFill>
                <a:latin typeface="Sakkal Majalla" panose="02000000000000000000" pitchFamily="2" charset="-78"/>
                <a:ea typeface="GE SS Unique Bold" panose="020A0503020102020204" pitchFamily="18" charset="-78"/>
                <a:cs typeface="Sakkal Majalla" panose="02000000000000000000" pitchFamily="2" charset="-78"/>
              </a:rPr>
              <a:t>فائدة : </a:t>
            </a:r>
            <a:r>
              <a:rPr lang="ar-MA" sz="2400" b="1" dirty="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في رحلة الإسراء و المعراج، عن </a:t>
            </a:r>
            <a:r>
              <a:rPr lang="ar-MA" sz="2400" b="1" dirty="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أنس رضي الله عنه قال: (.. ثم رُفع برسول الله صلى الله عليه وسلم إلى سدرة المنتهى، فأوحى الله إليه ما أوحى، وفرضت عليه الصلاة خمسين صلاة كل يوم، فأوصاه موسى عليه السلام أن يعود إلى ربه يسأله التخفيف، فما زال النبي صلى الله عليه وسلم يفعل حتى أصبحت خمسا بدل </a:t>
            </a:r>
            <a:r>
              <a:rPr lang="ar-MA" sz="2400" b="1" dirty="0" smtClean="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الخمسين.</a:t>
            </a:r>
          </a:p>
        </p:txBody>
      </p:sp>
    </p:spTree>
    <p:extLst>
      <p:ext uri="{BB962C8B-B14F-4D97-AF65-F5344CB8AC3E}">
        <p14:creationId xmlns:p14="http://schemas.microsoft.com/office/powerpoint/2010/main" val="44360897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1000"/>
                                  </p:stCondLst>
                                  <p:childTnLst>
                                    <p:set>
                                      <p:cBhvr>
                                        <p:cTn id="6" dur="1" fill="hold">
                                          <p:stCondLst>
                                            <p:cond delay="0"/>
                                          </p:stCondLst>
                                        </p:cTn>
                                        <p:tgtEl>
                                          <p:spTgt spid="9"/>
                                        </p:tgtEl>
                                        <p:attrNameLst>
                                          <p:attrName>style.visibility</p:attrName>
                                        </p:attrNameLst>
                                      </p:cBhvr>
                                      <p:to>
                                        <p:strVal val="visible"/>
                                      </p:to>
                                    </p:set>
                                    <p:animEffect transition="in" filter="wipe(up)">
                                      <p:cBhvr>
                                        <p:cTn id="7" dur="500"/>
                                        <p:tgtEl>
                                          <p:spTgt spid="9"/>
                                        </p:tgtEl>
                                      </p:cBhvr>
                                    </p:animEffect>
                                  </p:childTnLst>
                                </p:cTn>
                              </p:par>
                            </p:childTnLst>
                          </p:cTn>
                        </p:par>
                        <p:par>
                          <p:cTn id="8" fill="hold">
                            <p:stCondLst>
                              <p:cond delay="1500"/>
                            </p:stCondLst>
                            <p:childTnLst>
                              <p:par>
                                <p:cTn id="9" presetID="22" presetClass="entr" presetSubtype="1"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up)">
                                      <p:cBhvr>
                                        <p:cTn id="11" dur="500"/>
                                        <p:tgtEl>
                                          <p:spTgt spid="8"/>
                                        </p:tgtEl>
                                      </p:cBhvr>
                                    </p:animEffect>
                                  </p:childTnLst>
                                </p:cTn>
                              </p:par>
                            </p:childTnLst>
                          </p:cTn>
                        </p:par>
                        <p:par>
                          <p:cTn id="12" fill="hold">
                            <p:stCondLst>
                              <p:cond delay="2000"/>
                            </p:stCondLst>
                            <p:childTnLst>
                              <p:par>
                                <p:cTn id="13" presetID="22" presetClass="entr" presetSubtype="1" fill="hold" grpId="0" nodeType="afterEffect">
                                  <p:stCondLst>
                                    <p:cond delay="0"/>
                                  </p:stCondLst>
                                  <p:iterate type="lt">
                                    <p:tmPct val="0"/>
                                  </p:iterate>
                                  <p:childTnLst>
                                    <p:set>
                                      <p:cBhvr>
                                        <p:cTn id="14" dur="1" fill="hold">
                                          <p:stCondLst>
                                            <p:cond delay="0"/>
                                          </p:stCondLst>
                                        </p:cTn>
                                        <p:tgtEl>
                                          <p:spTgt spid="12"/>
                                        </p:tgtEl>
                                        <p:attrNameLst>
                                          <p:attrName>style.visibility</p:attrName>
                                        </p:attrNameLst>
                                      </p:cBhvr>
                                      <p:to>
                                        <p:strVal val="visible"/>
                                      </p:to>
                                    </p:set>
                                    <p:animEffect transition="in" filter="wipe(up)">
                                      <p:cBhvr>
                                        <p:cTn id="1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9"/>
                    </p:tgtEl>
                  </p:cond>
                </p:stCondLst>
                <p:endSync evt="end" delay="0">
                  <p:rtn val="all"/>
                </p:endSync>
                <p:childTnLst>
                  <p:par>
                    <p:cTn id="17" fill="hold">
                      <p:stCondLst>
                        <p:cond delay="indefinite"/>
                      </p:stCondLst>
                      <p:childTnLst>
                        <p:par>
                          <p:cTn id="18" fill="hold">
                            <p:stCondLst>
                              <p:cond delay="0"/>
                            </p:stCondLst>
                            <p:childTnLst>
                              <p:par>
                                <p:cTn id="19" presetID="1" presetClass="emph" presetSubtype="2" fill="hold" nodeType="clickEffect">
                                  <p:stCondLst>
                                    <p:cond delay="0"/>
                                  </p:stCondLst>
                                  <p:childTnLst>
                                    <p:animClr clrSpc="rgb" dir="cw">
                                      <p:cBhvr>
                                        <p:cTn id="20" dur="500" fill="hold"/>
                                        <p:tgtEl>
                                          <p:spTgt spid="9"/>
                                        </p:tgtEl>
                                        <p:attrNameLst>
                                          <p:attrName>fillcolor</p:attrName>
                                        </p:attrNameLst>
                                      </p:cBhvr>
                                      <p:to>
                                        <a:srgbClr val="C5E0B3"/>
                                      </p:to>
                                    </p:animClr>
                                    <p:set>
                                      <p:cBhvr>
                                        <p:cTn id="21" dur="500" fill="hold"/>
                                        <p:tgtEl>
                                          <p:spTgt spid="9"/>
                                        </p:tgtEl>
                                        <p:attrNameLst>
                                          <p:attrName>fill.type</p:attrName>
                                        </p:attrNameLst>
                                      </p:cBhvr>
                                      <p:to>
                                        <p:strVal val="solid"/>
                                      </p:to>
                                    </p:set>
                                    <p:set>
                                      <p:cBhvr>
                                        <p:cTn id="22" dur="500" fill="hold"/>
                                        <p:tgtEl>
                                          <p:spTgt spid="9"/>
                                        </p:tgtEl>
                                        <p:attrNameLst>
                                          <p:attrName>fill.on</p:attrName>
                                        </p:attrNameLst>
                                      </p:cBhvr>
                                      <p:to>
                                        <p:strVal val="true"/>
                                      </p:to>
                                    </p:set>
                                  </p:childTnLst>
                                </p:cTn>
                              </p:par>
                            </p:childTnLst>
                          </p:cTn>
                        </p:par>
                        <p:par>
                          <p:cTn id="23" fill="hold">
                            <p:stCondLst>
                              <p:cond delay="500"/>
                            </p:stCondLst>
                            <p:childTnLst>
                              <p:par>
                                <p:cTn id="24" presetID="26" presetClass="emph" presetSubtype="0" fill="hold" grpId="1" nodeType="afterEffect">
                                  <p:stCondLst>
                                    <p:cond delay="0"/>
                                  </p:stCondLst>
                                  <p:childTnLst>
                                    <p:animEffect transition="out" filter="fade">
                                      <p:cBhvr>
                                        <p:cTn id="25" dur="500" tmFilter="0, 0; .2, .5; .8, .5; 1, 0"/>
                                        <p:tgtEl>
                                          <p:spTgt spid="9"/>
                                        </p:tgtEl>
                                      </p:cBhvr>
                                    </p:animEffect>
                                    <p:animScale>
                                      <p:cBhvr>
                                        <p:cTn id="26" dur="250" autoRev="1" fill="hold"/>
                                        <p:tgtEl>
                                          <p:spTgt spid="9"/>
                                        </p:tgtEl>
                                      </p:cBhvr>
                                      <p:by x="105000" y="105000"/>
                                    </p:animScale>
                                  </p:childTnLst>
                                </p:cTn>
                              </p:par>
                              <p:par>
                                <p:cTn id="27" presetID="10" presetClass="entr" presetSubtype="0"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500"/>
                                        <p:tgtEl>
                                          <p:spTgt spid="14"/>
                                        </p:tgtEl>
                                      </p:cBhvr>
                                    </p:animEffect>
                                  </p:childTnLst>
                                </p:cTn>
                              </p:par>
                            </p:childTnLst>
                          </p:cTn>
                        </p:par>
                      </p:childTnLst>
                    </p:cTn>
                  </p:par>
                </p:childTnLst>
              </p:cTn>
              <p:nextCondLst>
                <p:cond evt="onClick" delay="0">
                  <p:tgtEl>
                    <p:spTgt spid="9"/>
                  </p:tgtEl>
                </p:cond>
              </p:nextCondLst>
            </p:seq>
            <p:seq concurrent="1" nextAc="seek">
              <p:cTn id="30" restart="whenNotActive" fill="hold" evtFilter="cancelBubble" nodeType="interactiveSeq">
                <p:stCondLst>
                  <p:cond evt="onClick" delay="0">
                    <p:tgtEl>
                      <p:spTgt spid="8"/>
                    </p:tgtEl>
                  </p:cond>
                </p:stCondLst>
                <p:endSync evt="end" delay="0">
                  <p:rtn val="all"/>
                </p:endSync>
                <p:childTnLst>
                  <p:par>
                    <p:cTn id="31" fill="hold">
                      <p:stCondLst>
                        <p:cond delay="0"/>
                      </p:stCondLst>
                      <p:childTnLst>
                        <p:par>
                          <p:cTn id="32" fill="hold">
                            <p:stCondLst>
                              <p:cond delay="0"/>
                            </p:stCondLst>
                            <p:childTnLst>
                              <p:par>
                                <p:cTn id="33" presetID="1" presetClass="emph" presetSubtype="2" fill="hold" nodeType="clickEffect">
                                  <p:stCondLst>
                                    <p:cond delay="0"/>
                                  </p:stCondLst>
                                  <p:childTnLst>
                                    <p:animClr clrSpc="rgb" dir="cw">
                                      <p:cBhvr>
                                        <p:cTn id="34" dur="500" fill="hold"/>
                                        <p:tgtEl>
                                          <p:spTgt spid="8"/>
                                        </p:tgtEl>
                                        <p:attrNameLst>
                                          <p:attrName>fillcolor</p:attrName>
                                        </p:attrNameLst>
                                      </p:cBhvr>
                                      <p:to>
                                        <a:srgbClr val="FF7C80"/>
                                      </p:to>
                                    </p:animClr>
                                    <p:set>
                                      <p:cBhvr>
                                        <p:cTn id="35" dur="500" fill="hold"/>
                                        <p:tgtEl>
                                          <p:spTgt spid="8"/>
                                        </p:tgtEl>
                                        <p:attrNameLst>
                                          <p:attrName>fill.type</p:attrName>
                                        </p:attrNameLst>
                                      </p:cBhvr>
                                      <p:to>
                                        <p:strVal val="solid"/>
                                      </p:to>
                                    </p:set>
                                    <p:set>
                                      <p:cBhvr>
                                        <p:cTn id="36" dur="500" fill="hold"/>
                                        <p:tgtEl>
                                          <p:spTgt spid="8"/>
                                        </p:tgtEl>
                                        <p:attrNameLst>
                                          <p:attrName>fill.on</p:attrName>
                                        </p:attrNameLst>
                                      </p:cBhvr>
                                      <p:to>
                                        <p:strVal val="true"/>
                                      </p:to>
                                    </p:set>
                                  </p:childTnLst>
                                </p:cTn>
                              </p:par>
                            </p:childTnLst>
                          </p:cTn>
                        </p:par>
                      </p:childTnLst>
                    </p:cTn>
                  </p:par>
                </p:childTnLst>
              </p:cTn>
              <p:nextCondLst>
                <p:cond evt="onClick" delay="0">
                  <p:tgtEl>
                    <p:spTgt spid="8"/>
                  </p:tgtEl>
                </p:cond>
              </p:nextCondLst>
            </p:seq>
            <p:seq concurrent="1" nextAc="seek">
              <p:cTn id="37" restart="whenNotActive" fill="hold" evtFilter="cancelBubble" nodeType="interactiveSeq">
                <p:stCondLst>
                  <p:cond evt="onClick" delay="0">
                    <p:tgtEl>
                      <p:spTgt spid="12"/>
                    </p:tgtEl>
                  </p:cond>
                </p:stCondLst>
                <p:endSync evt="end" delay="0">
                  <p:rtn val="all"/>
                </p:endSync>
                <p:childTnLst>
                  <p:par>
                    <p:cTn id="38" fill="hold">
                      <p:stCondLst>
                        <p:cond delay="0"/>
                      </p:stCondLst>
                      <p:childTnLst>
                        <p:par>
                          <p:cTn id="39" fill="hold">
                            <p:stCondLst>
                              <p:cond delay="0"/>
                            </p:stCondLst>
                            <p:childTnLst>
                              <p:par>
                                <p:cTn id="40" presetID="1" presetClass="emph" presetSubtype="2" fill="hold" nodeType="clickEffect">
                                  <p:stCondLst>
                                    <p:cond delay="0"/>
                                  </p:stCondLst>
                                  <p:iterate type="lt">
                                    <p:tmPct val="0"/>
                                  </p:iterate>
                                  <p:childTnLst>
                                    <p:animClr clrSpc="rgb" dir="cw">
                                      <p:cBhvr>
                                        <p:cTn id="41" dur="500" fill="hold"/>
                                        <p:tgtEl>
                                          <p:spTgt spid="12"/>
                                        </p:tgtEl>
                                        <p:attrNameLst>
                                          <p:attrName>fillcolor</p:attrName>
                                        </p:attrNameLst>
                                      </p:cBhvr>
                                      <p:to>
                                        <a:srgbClr val="FF7C80"/>
                                      </p:to>
                                    </p:animClr>
                                    <p:set>
                                      <p:cBhvr>
                                        <p:cTn id="42" dur="500" fill="hold"/>
                                        <p:tgtEl>
                                          <p:spTgt spid="12"/>
                                        </p:tgtEl>
                                        <p:attrNameLst>
                                          <p:attrName>fill.type</p:attrName>
                                        </p:attrNameLst>
                                      </p:cBhvr>
                                      <p:to>
                                        <p:strVal val="solid"/>
                                      </p:to>
                                    </p:set>
                                    <p:set>
                                      <p:cBhvr>
                                        <p:cTn id="43" dur="500" fill="hold"/>
                                        <p:tgtEl>
                                          <p:spTgt spid="12"/>
                                        </p:tgtEl>
                                        <p:attrNameLst>
                                          <p:attrName>fill.on</p:attrName>
                                        </p:attrNameLst>
                                      </p:cBhvr>
                                      <p:to>
                                        <p:strVal val="true"/>
                                      </p:to>
                                    </p:set>
                                  </p:childTnLst>
                                </p:cTn>
                              </p:par>
                            </p:childTnLst>
                          </p:cTn>
                        </p:par>
                      </p:childTnLst>
                    </p:cTn>
                  </p:par>
                </p:childTnLst>
              </p:cTn>
              <p:nextCondLst>
                <p:cond evt="onClick" delay="0">
                  <p:tgtEl>
                    <p:spTgt spid="12"/>
                  </p:tgtEl>
                </p:cond>
              </p:nextCondLst>
            </p:seq>
          </p:childTnLst>
        </p:cTn>
      </p:par>
    </p:tnLst>
    <p:bldLst>
      <p:bldP spid="8" grpId="0" animBg="1"/>
      <p:bldP spid="9" grpId="0" animBg="1"/>
      <p:bldP spid="9" grpId="1" animBg="1"/>
      <p:bldP spid="12" grpId="0" animBg="1"/>
      <p:bldP spid="1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16200000">
            <a:off x="4016860" y="-2370259"/>
            <a:ext cx="4158282" cy="9200896"/>
          </a:xfrm>
          <a:prstGeom prst="rect">
            <a:avLst/>
          </a:prstGeom>
        </p:spPr>
      </p:pic>
      <p:sp>
        <p:nvSpPr>
          <p:cNvPr id="6" name="AutoShape 4">
            <a:extLst>
              <a:ext uri="{FF2B5EF4-FFF2-40B4-BE49-F238E27FC236}">
                <a16:creationId xmlns:a16="http://schemas.microsoft.com/office/drawing/2014/main" id="{8348C398-65B7-4355-B098-AC0F20AF2902}"/>
              </a:ext>
            </a:extLst>
          </p:cNvPr>
          <p:cNvSpPr>
            <a:spLocks noChangeArrowheads="1"/>
          </p:cNvSpPr>
          <p:nvPr/>
        </p:nvSpPr>
        <p:spPr bwMode="auto">
          <a:xfrm>
            <a:off x="4407994"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مصعب بن عمير</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7" name="AutoShape 4">
            <a:extLst>
              <a:ext uri="{FF2B5EF4-FFF2-40B4-BE49-F238E27FC236}">
                <a16:creationId xmlns:a16="http://schemas.microsoft.com/office/drawing/2014/main" id="{91685692-6924-4A2E-9C7A-4756687F3645}"/>
              </a:ext>
            </a:extLst>
          </p:cNvPr>
          <p:cNvSpPr>
            <a:spLocks noChangeArrowheads="1"/>
          </p:cNvSpPr>
          <p:nvPr/>
        </p:nvSpPr>
        <p:spPr bwMode="auto">
          <a:xfrm>
            <a:off x="8199522"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خبيب بن عدي</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8" name="AutoShape 4">
            <a:extLst>
              <a:ext uri="{FF2B5EF4-FFF2-40B4-BE49-F238E27FC236}">
                <a16:creationId xmlns:a16="http://schemas.microsoft.com/office/drawing/2014/main" id="{55F254E8-EBB8-4DB4-94B6-277405B88EC2}"/>
              </a:ext>
            </a:extLst>
          </p:cNvPr>
          <p:cNvSpPr>
            <a:spLocks noChangeArrowheads="1"/>
          </p:cNvSpPr>
          <p:nvPr/>
        </p:nvSpPr>
        <p:spPr bwMode="auto">
          <a:xfrm>
            <a:off x="616467"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خباب بن </a:t>
            </a:r>
            <a:r>
              <a:rPr lang="ar-SA" sz="3600" b="1" dirty="0" err="1">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الأرث</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0" name="Rectangle 9"/>
          <p:cNvSpPr/>
          <p:nvPr/>
        </p:nvSpPr>
        <p:spPr>
          <a:xfrm>
            <a:off x="1790163" y="528035"/>
            <a:ext cx="8603088" cy="33302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من هو الصحابي الذي سن ركعتين قبل الموت؟</a:t>
            </a:r>
            <a:endParaRPr lang="fr-FR"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3" name="Pentagone 12"/>
          <p:cNvSpPr/>
          <p:nvPr/>
        </p:nvSpPr>
        <p:spPr>
          <a:xfrm rot="5400000">
            <a:off x="-159029" y="159027"/>
            <a:ext cx="1497500" cy="1179443"/>
          </a:xfrm>
          <a:prstGeom prst="homePlate">
            <a:avLst>
              <a:gd name="adj" fmla="val 26404"/>
            </a:avLst>
          </a:prstGeom>
          <a:solidFill>
            <a:schemeClr val="accent2">
              <a:lumMod val="20000"/>
              <a:lumOff val="80000"/>
            </a:schemeClr>
          </a:solidFill>
        </p:spPr>
        <p:style>
          <a:lnRef idx="1">
            <a:schemeClr val="accent2"/>
          </a:lnRef>
          <a:fillRef idx="2">
            <a:schemeClr val="accent2"/>
          </a:fillRef>
          <a:effectRef idx="1">
            <a:schemeClr val="accent2"/>
          </a:effectRef>
          <a:fontRef idx="minor">
            <a:schemeClr val="dk1"/>
          </a:fontRef>
        </p:style>
        <p:txBody>
          <a:bodyPr vert="vert270" rtlCol="0" anchor="ctr"/>
          <a:lstStyle/>
          <a:p>
            <a:pPr algn="ctr" rtl="1"/>
            <a:r>
              <a:rPr lang="ar-MA"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سؤال</a:t>
            </a:r>
          </a:p>
          <a:p>
            <a:pPr algn="ctr" rtl="1"/>
            <a:r>
              <a:rPr lang="ar-MA" sz="44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9</a:t>
            </a:r>
            <a:endParaRPr lang="fr-FR"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5" name="Rectangle 14"/>
          <p:cNvSpPr/>
          <p:nvPr/>
        </p:nvSpPr>
        <p:spPr>
          <a:xfrm>
            <a:off x="250870" y="5603562"/>
            <a:ext cx="10377353" cy="8771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MA" sz="2400" b="1" dirty="0">
                <a:solidFill>
                  <a:srgbClr val="00B050"/>
                </a:solidFill>
                <a:latin typeface="Sakkal Majalla" panose="02000000000000000000" pitchFamily="2" charset="-78"/>
                <a:ea typeface="GE SS Unique Bold" panose="020A0503020102020204" pitchFamily="18" charset="-78"/>
                <a:cs typeface="Sakkal Majalla" panose="02000000000000000000" pitchFamily="2" charset="-78"/>
              </a:rPr>
              <a:t>فائدة : </a:t>
            </a:r>
            <a:r>
              <a:rPr lang="ar-MA" sz="2400" b="1" dirty="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أُسِر الصحابي خبيب بن عدي في بعث </a:t>
            </a:r>
            <a:r>
              <a:rPr lang="ar-MA" sz="2400" b="1" dirty="0" smtClean="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الرجيع. </a:t>
            </a:r>
            <a:r>
              <a:rPr lang="ar-MA" sz="2400" b="1" dirty="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فقرروا صلبه و قتله، فطلب منهم أن يُصلي ركعتين قبل ذلك، وقال لهم: "لولا أن ترون أن ما بي من خوف من الموت لأطلت في الصلاة</a:t>
            </a:r>
            <a:r>
              <a:rPr lang="ar-MA" sz="2400" b="1" dirty="0" smtClean="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a:t>
            </a:r>
            <a:r>
              <a:rPr lang="ar-MA" sz="2400" b="1" dirty="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a:t>
            </a:r>
          </a:p>
        </p:txBody>
      </p:sp>
      <p:sp>
        <p:nvSpPr>
          <p:cNvPr id="16" name="Action Button: Return 3">
            <a:hlinkClick r:id="rId3" action="ppaction://hlinksldjump" highlightClick="1"/>
          </p:cNvPr>
          <p:cNvSpPr/>
          <p:nvPr/>
        </p:nvSpPr>
        <p:spPr>
          <a:xfrm>
            <a:off x="11277601" y="5822731"/>
            <a:ext cx="608270" cy="549595"/>
          </a:xfrm>
          <a:prstGeom prst="actionButtonRetur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2624596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100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par>
                          <p:cTn id="8" fill="hold">
                            <p:stCondLst>
                              <p:cond delay="1500"/>
                            </p:stCondLst>
                            <p:childTnLst>
                              <p:par>
                                <p:cTn id="9" presetID="22"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500"/>
                                        <p:tgtEl>
                                          <p:spTgt spid="6"/>
                                        </p:tgtEl>
                                      </p:cBhvr>
                                    </p:animEffect>
                                  </p:childTnLst>
                                </p:cTn>
                              </p:par>
                            </p:childTnLst>
                          </p:cTn>
                        </p:par>
                        <p:par>
                          <p:cTn id="12" fill="hold">
                            <p:stCondLst>
                              <p:cond delay="2000"/>
                            </p:stCondLst>
                            <p:childTnLst>
                              <p:par>
                                <p:cTn id="13" presetID="22" presetClass="entr" presetSubtype="1" fill="hold" grpId="0" nodeType="afterEffect">
                                  <p:stCondLst>
                                    <p:cond delay="0"/>
                                  </p:stCondLst>
                                  <p:iterate type="lt">
                                    <p:tmPct val="0"/>
                                  </p:iterate>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7"/>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500" fill="hold"/>
                                        <p:tgtEl>
                                          <p:spTgt spid="7"/>
                                        </p:tgtEl>
                                        <p:attrNameLst>
                                          <p:attrName>fillcolor</p:attrName>
                                        </p:attrNameLst>
                                      </p:cBhvr>
                                      <p:to>
                                        <a:srgbClr val="C5E0B3"/>
                                      </p:to>
                                    </p:animClr>
                                    <p:set>
                                      <p:cBhvr>
                                        <p:cTn id="21" dur="500" fill="hold"/>
                                        <p:tgtEl>
                                          <p:spTgt spid="7"/>
                                        </p:tgtEl>
                                        <p:attrNameLst>
                                          <p:attrName>fill.type</p:attrName>
                                        </p:attrNameLst>
                                      </p:cBhvr>
                                      <p:to>
                                        <p:strVal val="solid"/>
                                      </p:to>
                                    </p:set>
                                    <p:set>
                                      <p:cBhvr>
                                        <p:cTn id="22" dur="500" fill="hold"/>
                                        <p:tgtEl>
                                          <p:spTgt spid="7"/>
                                        </p:tgtEl>
                                        <p:attrNameLst>
                                          <p:attrName>fill.on</p:attrName>
                                        </p:attrNameLst>
                                      </p:cBhvr>
                                      <p:to>
                                        <p:strVal val="true"/>
                                      </p:to>
                                    </p:set>
                                  </p:childTnLst>
                                </p:cTn>
                              </p:par>
                            </p:childTnLst>
                          </p:cTn>
                        </p:par>
                        <p:par>
                          <p:cTn id="23" fill="hold">
                            <p:stCondLst>
                              <p:cond delay="500"/>
                            </p:stCondLst>
                            <p:childTnLst>
                              <p:par>
                                <p:cTn id="24" presetID="26" presetClass="emph" presetSubtype="0" fill="hold" grpId="1" nodeType="afterEffect">
                                  <p:stCondLst>
                                    <p:cond delay="0"/>
                                  </p:stCondLst>
                                  <p:childTnLst>
                                    <p:animEffect transition="out" filter="fade">
                                      <p:cBhvr>
                                        <p:cTn id="25" dur="500" tmFilter="0, 0; .2, .5; .8, .5; 1, 0"/>
                                        <p:tgtEl>
                                          <p:spTgt spid="7"/>
                                        </p:tgtEl>
                                      </p:cBhvr>
                                    </p:animEffect>
                                    <p:animScale>
                                      <p:cBhvr>
                                        <p:cTn id="26" dur="250" autoRev="1" fill="hold"/>
                                        <p:tgtEl>
                                          <p:spTgt spid="7"/>
                                        </p:tgtEl>
                                      </p:cBhvr>
                                      <p:by x="105000" y="105000"/>
                                    </p:animScale>
                                  </p:childTnLst>
                                </p:cTn>
                              </p:par>
                              <p:par>
                                <p:cTn id="27" presetID="10" presetClass="entr" presetSubtype="0" fill="hold" grpId="0" nodeType="with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500"/>
                                        <p:tgtEl>
                                          <p:spTgt spid="15"/>
                                        </p:tgtEl>
                                      </p:cBhvr>
                                    </p:animEffect>
                                  </p:childTnLst>
                                </p:cTn>
                              </p:par>
                            </p:childTnLst>
                          </p:cTn>
                        </p:par>
                      </p:childTnLst>
                    </p:cTn>
                  </p:par>
                </p:childTnLst>
              </p:cTn>
              <p:nextCondLst>
                <p:cond evt="onClick" delay="0">
                  <p:tgtEl>
                    <p:spTgt spid="7"/>
                  </p:tgtEl>
                </p:cond>
              </p:nextCondLst>
            </p:seq>
            <p:seq concurrent="1" nextAc="seek">
              <p:cTn id="30" restart="whenNotActive" fill="hold" evtFilter="cancelBubble" nodeType="interactiveSeq">
                <p:stCondLst>
                  <p:cond evt="onClick" delay="0">
                    <p:tgtEl>
                      <p:spTgt spid="6"/>
                    </p:tgtEl>
                  </p:cond>
                </p:stCondLst>
                <p:endSync evt="end" delay="0">
                  <p:rtn val="all"/>
                </p:endSync>
                <p:childTnLst>
                  <p:par>
                    <p:cTn id="31" fill="hold">
                      <p:stCondLst>
                        <p:cond delay="0"/>
                      </p:stCondLst>
                      <p:childTnLst>
                        <p:par>
                          <p:cTn id="32" fill="hold">
                            <p:stCondLst>
                              <p:cond delay="0"/>
                            </p:stCondLst>
                            <p:childTnLst>
                              <p:par>
                                <p:cTn id="33" presetID="1" presetClass="emph" presetSubtype="2" fill="hold" nodeType="clickEffect">
                                  <p:stCondLst>
                                    <p:cond delay="0"/>
                                  </p:stCondLst>
                                  <p:childTnLst>
                                    <p:animClr clrSpc="rgb" dir="cw">
                                      <p:cBhvr>
                                        <p:cTn id="34" dur="500" fill="hold"/>
                                        <p:tgtEl>
                                          <p:spTgt spid="6"/>
                                        </p:tgtEl>
                                        <p:attrNameLst>
                                          <p:attrName>fillcolor</p:attrName>
                                        </p:attrNameLst>
                                      </p:cBhvr>
                                      <p:to>
                                        <a:srgbClr val="FF7C80"/>
                                      </p:to>
                                    </p:animClr>
                                    <p:set>
                                      <p:cBhvr>
                                        <p:cTn id="35" dur="500" fill="hold"/>
                                        <p:tgtEl>
                                          <p:spTgt spid="6"/>
                                        </p:tgtEl>
                                        <p:attrNameLst>
                                          <p:attrName>fill.type</p:attrName>
                                        </p:attrNameLst>
                                      </p:cBhvr>
                                      <p:to>
                                        <p:strVal val="solid"/>
                                      </p:to>
                                    </p:set>
                                    <p:set>
                                      <p:cBhvr>
                                        <p:cTn id="36" dur="500" fill="hold"/>
                                        <p:tgtEl>
                                          <p:spTgt spid="6"/>
                                        </p:tgtEl>
                                        <p:attrNameLst>
                                          <p:attrName>fill.on</p:attrName>
                                        </p:attrNameLst>
                                      </p:cBhvr>
                                      <p:to>
                                        <p:strVal val="true"/>
                                      </p:to>
                                    </p:set>
                                  </p:childTnLst>
                                </p:cTn>
                              </p:par>
                            </p:childTnLst>
                          </p:cTn>
                        </p:par>
                      </p:childTnLst>
                    </p:cTn>
                  </p:par>
                </p:childTnLst>
              </p:cTn>
              <p:nextCondLst>
                <p:cond evt="onClick" delay="0">
                  <p:tgtEl>
                    <p:spTgt spid="6"/>
                  </p:tgtEl>
                </p:cond>
              </p:nextCondLst>
            </p:seq>
            <p:seq concurrent="1" nextAc="seek">
              <p:cTn id="37" restart="whenNotActive" fill="hold" evtFilter="cancelBubble" nodeType="interactiveSeq">
                <p:stCondLst>
                  <p:cond evt="onClick" delay="0">
                    <p:tgtEl>
                      <p:spTgt spid="8"/>
                    </p:tgtEl>
                  </p:cond>
                </p:stCondLst>
                <p:endSync evt="end" delay="0">
                  <p:rtn val="all"/>
                </p:endSync>
                <p:childTnLst>
                  <p:par>
                    <p:cTn id="38" fill="hold">
                      <p:stCondLst>
                        <p:cond delay="0"/>
                      </p:stCondLst>
                      <p:childTnLst>
                        <p:par>
                          <p:cTn id="39" fill="hold">
                            <p:stCondLst>
                              <p:cond delay="0"/>
                            </p:stCondLst>
                            <p:childTnLst>
                              <p:par>
                                <p:cTn id="40" presetID="1" presetClass="emph" presetSubtype="2" fill="hold" nodeType="clickEffect">
                                  <p:stCondLst>
                                    <p:cond delay="0"/>
                                  </p:stCondLst>
                                  <p:iterate type="lt">
                                    <p:tmPct val="0"/>
                                  </p:iterate>
                                  <p:childTnLst>
                                    <p:animClr clrSpc="rgb" dir="cw">
                                      <p:cBhvr>
                                        <p:cTn id="41" dur="500" fill="hold"/>
                                        <p:tgtEl>
                                          <p:spTgt spid="8"/>
                                        </p:tgtEl>
                                        <p:attrNameLst>
                                          <p:attrName>fillcolor</p:attrName>
                                        </p:attrNameLst>
                                      </p:cBhvr>
                                      <p:to>
                                        <a:srgbClr val="FF7C80"/>
                                      </p:to>
                                    </p:animClr>
                                    <p:set>
                                      <p:cBhvr>
                                        <p:cTn id="42" dur="500" fill="hold"/>
                                        <p:tgtEl>
                                          <p:spTgt spid="8"/>
                                        </p:tgtEl>
                                        <p:attrNameLst>
                                          <p:attrName>fill.type</p:attrName>
                                        </p:attrNameLst>
                                      </p:cBhvr>
                                      <p:to>
                                        <p:strVal val="solid"/>
                                      </p:to>
                                    </p:set>
                                    <p:set>
                                      <p:cBhvr>
                                        <p:cTn id="43" dur="500" fill="hold"/>
                                        <p:tgtEl>
                                          <p:spTgt spid="8"/>
                                        </p:tgtEl>
                                        <p:attrNameLst>
                                          <p:attrName>fill.on</p:attrName>
                                        </p:attrNameLst>
                                      </p:cBhvr>
                                      <p:to>
                                        <p:strVal val="true"/>
                                      </p:to>
                                    </p:set>
                                  </p:childTnLst>
                                </p:cTn>
                              </p:par>
                            </p:childTnLst>
                          </p:cTn>
                        </p:par>
                      </p:childTnLst>
                    </p:cTn>
                  </p:par>
                </p:childTnLst>
              </p:cTn>
              <p:nextCondLst>
                <p:cond evt="onClick" delay="0">
                  <p:tgtEl>
                    <p:spTgt spid="8"/>
                  </p:tgtEl>
                </p:cond>
              </p:nextCondLst>
            </p:seq>
          </p:childTnLst>
        </p:cTn>
      </p:par>
    </p:tnLst>
    <p:bldLst>
      <p:bldP spid="6" grpId="0" animBg="1"/>
      <p:bldP spid="7" grpId="0" animBg="1"/>
      <p:bldP spid="7" grpId="1" animBg="1"/>
      <p:bldP spid="8" grpId="0" animBg="1"/>
      <p:bldP spid="1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16200000">
            <a:off x="4016860" y="-2370259"/>
            <a:ext cx="4158282" cy="9200896"/>
          </a:xfrm>
          <a:prstGeom prst="rect">
            <a:avLst/>
          </a:prstGeom>
        </p:spPr>
      </p:pic>
      <p:sp>
        <p:nvSpPr>
          <p:cNvPr id="6" name="AutoShape 4">
            <a:extLst>
              <a:ext uri="{FF2B5EF4-FFF2-40B4-BE49-F238E27FC236}">
                <a16:creationId xmlns:a16="http://schemas.microsoft.com/office/drawing/2014/main" id="{8348C398-65B7-4355-B098-AC0F20AF2902}"/>
              </a:ext>
            </a:extLst>
          </p:cNvPr>
          <p:cNvSpPr>
            <a:spLocks noChangeArrowheads="1"/>
          </p:cNvSpPr>
          <p:nvPr/>
        </p:nvSpPr>
        <p:spPr bwMode="auto">
          <a:xfrm>
            <a:off x="4407994"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M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جبريل عليه السلام</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7" name="AutoShape 4">
            <a:extLst>
              <a:ext uri="{FF2B5EF4-FFF2-40B4-BE49-F238E27FC236}">
                <a16:creationId xmlns:a16="http://schemas.microsoft.com/office/drawing/2014/main" id="{91685692-6924-4A2E-9C7A-4756687F3645}"/>
              </a:ext>
            </a:extLst>
          </p:cNvPr>
          <p:cNvSpPr>
            <a:spLocks noChangeArrowheads="1"/>
          </p:cNvSpPr>
          <p:nvPr/>
        </p:nvSpPr>
        <p:spPr bwMode="auto">
          <a:xfrm>
            <a:off x="8199522"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M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اليهود</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8" name="AutoShape 4">
            <a:extLst>
              <a:ext uri="{FF2B5EF4-FFF2-40B4-BE49-F238E27FC236}">
                <a16:creationId xmlns:a16="http://schemas.microsoft.com/office/drawing/2014/main" id="{55F254E8-EBB8-4DB4-94B6-277405B88EC2}"/>
              </a:ext>
            </a:extLst>
          </p:cNvPr>
          <p:cNvSpPr>
            <a:spLocks noChangeArrowheads="1"/>
          </p:cNvSpPr>
          <p:nvPr/>
        </p:nvSpPr>
        <p:spPr bwMode="auto">
          <a:xfrm>
            <a:off x="616467"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M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ورقة بن نوفل</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0" name="Rectangle 9"/>
          <p:cNvSpPr/>
          <p:nvPr/>
        </p:nvSpPr>
        <p:spPr>
          <a:xfrm>
            <a:off x="2122868" y="528035"/>
            <a:ext cx="7946265" cy="33302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من علم الرسول الوضوء و الصلاة؟</a:t>
            </a:r>
            <a:endParaRPr lang="fr-FR"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3" name="Pentagone 12"/>
          <p:cNvSpPr/>
          <p:nvPr/>
        </p:nvSpPr>
        <p:spPr>
          <a:xfrm rot="5400000">
            <a:off x="-159029" y="159027"/>
            <a:ext cx="1497500" cy="1179443"/>
          </a:xfrm>
          <a:prstGeom prst="homePlate">
            <a:avLst>
              <a:gd name="adj" fmla="val 26404"/>
            </a:avLst>
          </a:prstGeom>
          <a:solidFill>
            <a:schemeClr val="accent2">
              <a:lumMod val="20000"/>
              <a:lumOff val="80000"/>
            </a:schemeClr>
          </a:solidFill>
        </p:spPr>
        <p:style>
          <a:lnRef idx="1">
            <a:schemeClr val="accent2"/>
          </a:lnRef>
          <a:fillRef idx="2">
            <a:schemeClr val="accent2"/>
          </a:fillRef>
          <a:effectRef idx="1">
            <a:schemeClr val="accent2"/>
          </a:effectRef>
          <a:fontRef idx="minor">
            <a:schemeClr val="dk1"/>
          </a:fontRef>
        </p:style>
        <p:txBody>
          <a:bodyPr vert="vert270" rtlCol="0" anchor="ctr"/>
          <a:lstStyle/>
          <a:p>
            <a:pPr algn="ctr" rtl="1"/>
            <a:r>
              <a:rPr lang="ar-MA"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سؤال</a:t>
            </a:r>
          </a:p>
          <a:p>
            <a:pPr algn="ctr" rtl="1"/>
            <a:r>
              <a:rPr lang="ar-MA" sz="44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10</a:t>
            </a:r>
            <a:endParaRPr lang="fr-FR"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2" name="Action Button: Return 3">
            <a:hlinkClick r:id="rId3" action="ppaction://hlinksldjump" highlightClick="1"/>
          </p:cNvPr>
          <p:cNvSpPr/>
          <p:nvPr/>
        </p:nvSpPr>
        <p:spPr>
          <a:xfrm>
            <a:off x="11277601" y="5822731"/>
            <a:ext cx="608270" cy="549595"/>
          </a:xfrm>
          <a:prstGeom prst="actionButtonRetur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301472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100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par>
                          <p:cTn id="8" fill="hold">
                            <p:stCondLst>
                              <p:cond delay="1500"/>
                            </p:stCondLst>
                            <p:childTnLst>
                              <p:par>
                                <p:cTn id="9" presetID="22"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500"/>
                                        <p:tgtEl>
                                          <p:spTgt spid="6"/>
                                        </p:tgtEl>
                                      </p:cBhvr>
                                    </p:animEffect>
                                  </p:childTnLst>
                                </p:cTn>
                              </p:par>
                            </p:childTnLst>
                          </p:cTn>
                        </p:par>
                        <p:par>
                          <p:cTn id="12" fill="hold">
                            <p:stCondLst>
                              <p:cond delay="2000"/>
                            </p:stCondLst>
                            <p:childTnLst>
                              <p:par>
                                <p:cTn id="13" presetID="22" presetClass="entr" presetSubtype="1" fill="hold" grpId="0" nodeType="afterEffect">
                                  <p:stCondLst>
                                    <p:cond delay="0"/>
                                  </p:stCondLst>
                                  <p:iterate type="lt">
                                    <p:tmPct val="0"/>
                                  </p:iterate>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7"/>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500" fill="hold"/>
                                        <p:tgtEl>
                                          <p:spTgt spid="7"/>
                                        </p:tgtEl>
                                        <p:attrNameLst>
                                          <p:attrName>fillcolor</p:attrName>
                                        </p:attrNameLst>
                                      </p:cBhvr>
                                      <p:to>
                                        <a:srgbClr val="FF7C80"/>
                                      </p:to>
                                    </p:animClr>
                                    <p:set>
                                      <p:cBhvr>
                                        <p:cTn id="21" dur="500" fill="hold"/>
                                        <p:tgtEl>
                                          <p:spTgt spid="7"/>
                                        </p:tgtEl>
                                        <p:attrNameLst>
                                          <p:attrName>fill.type</p:attrName>
                                        </p:attrNameLst>
                                      </p:cBhvr>
                                      <p:to>
                                        <p:strVal val="solid"/>
                                      </p:to>
                                    </p:set>
                                    <p:set>
                                      <p:cBhvr>
                                        <p:cTn id="22" dur="500" fill="hold"/>
                                        <p:tgtEl>
                                          <p:spTgt spid="7"/>
                                        </p:tgtEl>
                                        <p:attrNameLst>
                                          <p:attrName>fill.on</p:attrName>
                                        </p:attrNameLst>
                                      </p:cBhvr>
                                      <p:to>
                                        <p:strVal val="true"/>
                                      </p:to>
                                    </p:set>
                                  </p:childTnLst>
                                </p:cTn>
                              </p:par>
                            </p:childTnLst>
                          </p:cTn>
                        </p:par>
                      </p:childTnLst>
                    </p:cTn>
                  </p:par>
                </p:childTnLst>
              </p:cTn>
              <p:nextCondLst>
                <p:cond evt="onClick" delay="0">
                  <p:tgtEl>
                    <p:spTgt spid="7"/>
                  </p:tgtEl>
                </p:cond>
              </p:nextCondLst>
            </p:seq>
            <p:seq concurrent="1" nextAc="seek">
              <p:cTn id="23" restart="whenNotActive" fill="hold" evtFilter="cancelBubble" nodeType="interactiveSeq">
                <p:stCondLst>
                  <p:cond evt="onClick" delay="0">
                    <p:tgtEl>
                      <p:spTgt spid="6"/>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500" fill="hold"/>
                                        <p:tgtEl>
                                          <p:spTgt spid="6"/>
                                        </p:tgtEl>
                                        <p:attrNameLst>
                                          <p:attrName>fillcolor</p:attrName>
                                        </p:attrNameLst>
                                      </p:cBhvr>
                                      <p:to>
                                        <a:srgbClr val="C5E0B3"/>
                                      </p:to>
                                    </p:animClr>
                                    <p:set>
                                      <p:cBhvr>
                                        <p:cTn id="28" dur="500" fill="hold"/>
                                        <p:tgtEl>
                                          <p:spTgt spid="6"/>
                                        </p:tgtEl>
                                        <p:attrNameLst>
                                          <p:attrName>fill.type</p:attrName>
                                        </p:attrNameLst>
                                      </p:cBhvr>
                                      <p:to>
                                        <p:strVal val="solid"/>
                                      </p:to>
                                    </p:set>
                                    <p:set>
                                      <p:cBhvr>
                                        <p:cTn id="29" dur="500" fill="hold"/>
                                        <p:tgtEl>
                                          <p:spTgt spid="6"/>
                                        </p:tgtEl>
                                        <p:attrNameLst>
                                          <p:attrName>fill.on</p:attrName>
                                        </p:attrNameLst>
                                      </p:cBhvr>
                                      <p:to>
                                        <p:strVal val="true"/>
                                      </p:to>
                                    </p:set>
                                  </p:childTnLst>
                                </p:cTn>
                              </p:par>
                            </p:childTnLst>
                          </p:cTn>
                        </p:par>
                        <p:par>
                          <p:cTn id="30" fill="hold">
                            <p:stCondLst>
                              <p:cond delay="500"/>
                            </p:stCondLst>
                            <p:childTnLst>
                              <p:par>
                                <p:cTn id="31" presetID="26" presetClass="emph" presetSubtype="0" fill="hold" grpId="1" nodeType="afterEffect">
                                  <p:stCondLst>
                                    <p:cond delay="0"/>
                                  </p:stCondLst>
                                  <p:childTnLst>
                                    <p:animEffect transition="out" filter="fade">
                                      <p:cBhvr>
                                        <p:cTn id="32" dur="500" tmFilter="0, 0; .2, .5; .8, .5; 1, 0"/>
                                        <p:tgtEl>
                                          <p:spTgt spid="6"/>
                                        </p:tgtEl>
                                      </p:cBhvr>
                                    </p:animEffect>
                                    <p:animScale>
                                      <p:cBhvr>
                                        <p:cTn id="33" dur="250" autoRev="1" fill="hold"/>
                                        <p:tgtEl>
                                          <p:spTgt spid="6"/>
                                        </p:tgtEl>
                                      </p:cBhvr>
                                      <p:by x="105000" y="105000"/>
                                    </p:animScale>
                                  </p:childTnLst>
                                </p:cTn>
                              </p:par>
                            </p:childTnLst>
                          </p:cTn>
                        </p:par>
                      </p:childTnLst>
                    </p:cTn>
                  </p:par>
                </p:childTnLst>
              </p:cTn>
              <p:nextCondLst>
                <p:cond evt="onClick" delay="0">
                  <p:tgtEl>
                    <p:spTgt spid="6"/>
                  </p:tgtEl>
                </p:cond>
              </p:nextCondLst>
            </p:seq>
            <p:seq concurrent="1" nextAc="seek">
              <p:cTn id="34" restart="whenNotActive" fill="hold" evtFilter="cancelBubble" nodeType="interactiveSeq">
                <p:stCondLst>
                  <p:cond evt="onClick" delay="0">
                    <p:tgtEl>
                      <p:spTgt spid="8"/>
                    </p:tgtEl>
                  </p:cond>
                </p:stCondLst>
                <p:endSync evt="end" delay="0">
                  <p:rtn val="all"/>
                </p:endSync>
                <p:childTnLst>
                  <p:par>
                    <p:cTn id="35" fill="hold">
                      <p:stCondLst>
                        <p:cond delay="0"/>
                      </p:stCondLst>
                      <p:childTnLst>
                        <p:par>
                          <p:cTn id="36" fill="hold">
                            <p:stCondLst>
                              <p:cond delay="0"/>
                            </p:stCondLst>
                            <p:childTnLst>
                              <p:par>
                                <p:cTn id="37" presetID="1" presetClass="emph" presetSubtype="2" fill="hold" nodeType="clickEffect">
                                  <p:stCondLst>
                                    <p:cond delay="0"/>
                                  </p:stCondLst>
                                  <p:iterate type="lt">
                                    <p:tmPct val="0"/>
                                  </p:iterate>
                                  <p:childTnLst>
                                    <p:animClr clrSpc="rgb" dir="cw">
                                      <p:cBhvr>
                                        <p:cTn id="38" dur="500" fill="hold"/>
                                        <p:tgtEl>
                                          <p:spTgt spid="8"/>
                                        </p:tgtEl>
                                        <p:attrNameLst>
                                          <p:attrName>fillcolor</p:attrName>
                                        </p:attrNameLst>
                                      </p:cBhvr>
                                      <p:to>
                                        <a:srgbClr val="FF7C80"/>
                                      </p:to>
                                    </p:animClr>
                                    <p:set>
                                      <p:cBhvr>
                                        <p:cTn id="39" dur="500" fill="hold"/>
                                        <p:tgtEl>
                                          <p:spTgt spid="8"/>
                                        </p:tgtEl>
                                        <p:attrNameLst>
                                          <p:attrName>fill.type</p:attrName>
                                        </p:attrNameLst>
                                      </p:cBhvr>
                                      <p:to>
                                        <p:strVal val="solid"/>
                                      </p:to>
                                    </p:set>
                                    <p:set>
                                      <p:cBhvr>
                                        <p:cTn id="40" dur="500" fill="hold"/>
                                        <p:tgtEl>
                                          <p:spTgt spid="8"/>
                                        </p:tgtEl>
                                        <p:attrNameLst>
                                          <p:attrName>fill.on</p:attrName>
                                        </p:attrNameLst>
                                      </p:cBhvr>
                                      <p:to>
                                        <p:strVal val="true"/>
                                      </p:to>
                                    </p:set>
                                  </p:childTnLst>
                                </p:cTn>
                              </p:par>
                            </p:childTnLst>
                          </p:cTn>
                        </p:par>
                      </p:childTnLst>
                    </p:cTn>
                  </p:par>
                </p:childTnLst>
              </p:cTn>
              <p:nextCondLst>
                <p:cond evt="onClick" delay="0">
                  <p:tgtEl>
                    <p:spTgt spid="8"/>
                  </p:tgtEl>
                </p:cond>
              </p:nextCondLst>
            </p:seq>
          </p:childTnLst>
        </p:cTn>
      </p:par>
    </p:tnLst>
    <p:bldLst>
      <p:bldP spid="6" grpId="0" animBg="1"/>
      <p:bldP spid="6" grpId="1" animBg="1"/>
      <p:bldP spid="7" grpId="0" animBg="1"/>
      <p:bldP spid="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16200000">
            <a:off x="4016860" y="-2370259"/>
            <a:ext cx="4158282" cy="9200896"/>
          </a:xfrm>
          <a:prstGeom prst="rect">
            <a:avLst/>
          </a:prstGeom>
        </p:spPr>
      </p:pic>
      <p:sp>
        <p:nvSpPr>
          <p:cNvPr id="10" name="Rectangle 9"/>
          <p:cNvSpPr/>
          <p:nvPr/>
        </p:nvSpPr>
        <p:spPr>
          <a:xfrm>
            <a:off x="1925053" y="433445"/>
            <a:ext cx="8313821" cy="37812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MA" sz="48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أَعِدَّ رسالة أو موعظة لصديق لك في المدرسة يقول </a:t>
            </a:r>
            <a:r>
              <a:rPr lang="ar-MA" sz="48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أنه </a:t>
            </a:r>
            <a:r>
              <a:rPr lang="ar-MA" sz="48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ينسى الصلاة دائما لأنه مشغول بين الواجبات و الأنشطة.</a:t>
            </a:r>
          </a:p>
          <a:p>
            <a:pPr algn="ctr" rtl="1"/>
            <a:r>
              <a:rPr lang="ar-MA" sz="48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موعظة تحثه على الصلاة مستعملا ما </a:t>
            </a:r>
            <a:r>
              <a:rPr lang="ar-MA" sz="48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تعرف من آيات، أحاديث، قصص،... ومن </a:t>
            </a:r>
            <a:r>
              <a:rPr lang="ar-MA" sz="48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تجربتك الخاصة</a:t>
            </a:r>
            <a:r>
              <a:rPr lang="ar-MA" sz="48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a:t>
            </a:r>
            <a:r>
              <a:rPr lang="ar-SA" sz="60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 </a:t>
            </a:r>
            <a:endParaRPr lang="fr-FR"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3" name="Pentagone 12"/>
          <p:cNvSpPr/>
          <p:nvPr/>
        </p:nvSpPr>
        <p:spPr>
          <a:xfrm rot="5400000">
            <a:off x="-159029" y="159027"/>
            <a:ext cx="1497500" cy="1179443"/>
          </a:xfrm>
          <a:prstGeom prst="homePlate">
            <a:avLst>
              <a:gd name="adj" fmla="val 26404"/>
            </a:avLst>
          </a:prstGeom>
          <a:solidFill>
            <a:schemeClr val="accent2">
              <a:lumMod val="20000"/>
              <a:lumOff val="80000"/>
            </a:schemeClr>
          </a:solidFill>
        </p:spPr>
        <p:style>
          <a:lnRef idx="1">
            <a:schemeClr val="accent2"/>
          </a:lnRef>
          <a:fillRef idx="2">
            <a:schemeClr val="accent2"/>
          </a:fillRef>
          <a:effectRef idx="1">
            <a:schemeClr val="accent2"/>
          </a:effectRef>
          <a:fontRef idx="minor">
            <a:schemeClr val="dk1"/>
          </a:fontRef>
        </p:style>
        <p:txBody>
          <a:bodyPr vert="vert270" rtlCol="0" anchor="ctr"/>
          <a:lstStyle/>
          <a:p>
            <a:pPr algn="ctr" rtl="1"/>
            <a:r>
              <a:rPr lang="ar-MA"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سؤال</a:t>
            </a:r>
          </a:p>
          <a:p>
            <a:pPr algn="ctr" rtl="1"/>
            <a:r>
              <a:rPr lang="ar-MA" sz="44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11</a:t>
            </a:r>
            <a:endParaRPr lang="fr-FR"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2" name="Action Button: Return 3">
            <a:hlinkClick r:id="rId3" action="ppaction://hlinksldjump" highlightClick="1"/>
          </p:cNvPr>
          <p:cNvSpPr/>
          <p:nvPr/>
        </p:nvSpPr>
        <p:spPr>
          <a:xfrm>
            <a:off x="11277601" y="5822731"/>
            <a:ext cx="608270" cy="549595"/>
          </a:xfrm>
          <a:prstGeom prst="actionButtonRetur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58913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16200000">
            <a:off x="3949879" y="-2246759"/>
            <a:ext cx="4348763" cy="9144375"/>
          </a:xfrm>
          <a:prstGeom prst="rect">
            <a:avLst/>
          </a:prstGeom>
        </p:spPr>
      </p:pic>
      <p:sp>
        <p:nvSpPr>
          <p:cNvPr id="10" name="Rectangle 9"/>
          <p:cNvSpPr/>
          <p:nvPr/>
        </p:nvSpPr>
        <p:spPr>
          <a:xfrm>
            <a:off x="1790163" y="528035"/>
            <a:ext cx="8603088" cy="436978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5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أتمم الحديث قال - صلى الله عليه وسلم: «من صلى البَرْدَيْن .......»</a:t>
            </a:r>
            <a:endParaRPr lang="fr-FR" sz="5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3" name="Pentagone 12"/>
          <p:cNvSpPr/>
          <p:nvPr/>
        </p:nvSpPr>
        <p:spPr>
          <a:xfrm rot="5400000">
            <a:off x="-159029" y="159027"/>
            <a:ext cx="1497500" cy="1179443"/>
          </a:xfrm>
          <a:prstGeom prst="homePlate">
            <a:avLst>
              <a:gd name="adj" fmla="val 26404"/>
            </a:avLst>
          </a:prstGeom>
          <a:solidFill>
            <a:schemeClr val="accent2">
              <a:lumMod val="20000"/>
              <a:lumOff val="80000"/>
            </a:schemeClr>
          </a:solidFill>
        </p:spPr>
        <p:style>
          <a:lnRef idx="1">
            <a:schemeClr val="accent2"/>
          </a:lnRef>
          <a:fillRef idx="2">
            <a:schemeClr val="accent2"/>
          </a:fillRef>
          <a:effectRef idx="1">
            <a:schemeClr val="accent2"/>
          </a:effectRef>
          <a:fontRef idx="minor">
            <a:schemeClr val="dk1"/>
          </a:fontRef>
        </p:style>
        <p:txBody>
          <a:bodyPr vert="vert270" rtlCol="0" anchor="ctr"/>
          <a:lstStyle/>
          <a:p>
            <a:pPr algn="ctr" rtl="1"/>
            <a:r>
              <a:rPr lang="ar-MA"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سؤال</a:t>
            </a:r>
          </a:p>
          <a:p>
            <a:pPr algn="ctr" rtl="1"/>
            <a:r>
              <a:rPr lang="ar-MA" sz="44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12</a:t>
            </a:r>
            <a:endParaRPr lang="fr-FR"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2" name="Action Button: Return 3">
            <a:hlinkClick r:id="rId3" action="ppaction://hlinksldjump" highlightClick="1"/>
          </p:cNvPr>
          <p:cNvSpPr/>
          <p:nvPr/>
        </p:nvSpPr>
        <p:spPr>
          <a:xfrm>
            <a:off x="11277601" y="5822731"/>
            <a:ext cx="608270" cy="549595"/>
          </a:xfrm>
          <a:prstGeom prst="actionButtonRetur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utoShape 4">
            <a:extLst>
              <a:ext uri="{FF2B5EF4-FFF2-40B4-BE49-F238E27FC236}">
                <a16:creationId xmlns:a16="http://schemas.microsoft.com/office/drawing/2014/main" id="{8348C398-65B7-4355-B098-AC0F20AF2902}"/>
              </a:ext>
            </a:extLst>
          </p:cNvPr>
          <p:cNvSpPr>
            <a:spLocks noChangeArrowheads="1"/>
          </p:cNvSpPr>
          <p:nvPr/>
        </p:nvSpPr>
        <p:spPr bwMode="auto">
          <a:xfrm>
            <a:off x="4407994"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زاد إيمانه</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7" name="AutoShape 4">
            <a:extLst>
              <a:ext uri="{FF2B5EF4-FFF2-40B4-BE49-F238E27FC236}">
                <a16:creationId xmlns:a16="http://schemas.microsoft.com/office/drawing/2014/main" id="{91685692-6924-4A2E-9C7A-4756687F3645}"/>
              </a:ext>
            </a:extLst>
          </p:cNvPr>
          <p:cNvSpPr>
            <a:spLocks noChangeArrowheads="1"/>
          </p:cNvSpPr>
          <p:nvPr/>
        </p:nvSpPr>
        <p:spPr bwMode="auto">
          <a:xfrm>
            <a:off x="8199522"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دخل الجنة</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8" name="AutoShape 4">
            <a:extLst>
              <a:ext uri="{FF2B5EF4-FFF2-40B4-BE49-F238E27FC236}">
                <a16:creationId xmlns:a16="http://schemas.microsoft.com/office/drawing/2014/main" id="{55F254E8-EBB8-4DB4-94B6-277405B88EC2}"/>
              </a:ext>
            </a:extLst>
          </p:cNvPr>
          <p:cNvSpPr>
            <a:spLocks noChangeArrowheads="1"/>
          </p:cNvSpPr>
          <p:nvPr/>
        </p:nvSpPr>
        <p:spPr bwMode="auto">
          <a:xfrm>
            <a:off x="616467"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زاد رزقه</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Tree>
    <p:extLst>
      <p:ext uri="{BB962C8B-B14F-4D97-AF65-F5344CB8AC3E}">
        <p14:creationId xmlns:p14="http://schemas.microsoft.com/office/powerpoint/2010/main" val="9118557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100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par>
                          <p:cTn id="8" fill="hold">
                            <p:stCondLst>
                              <p:cond delay="1500"/>
                            </p:stCondLst>
                            <p:childTnLst>
                              <p:par>
                                <p:cTn id="9" presetID="22"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500"/>
                                        <p:tgtEl>
                                          <p:spTgt spid="6"/>
                                        </p:tgtEl>
                                      </p:cBhvr>
                                    </p:animEffect>
                                  </p:childTnLst>
                                </p:cTn>
                              </p:par>
                            </p:childTnLst>
                          </p:cTn>
                        </p:par>
                        <p:par>
                          <p:cTn id="12" fill="hold">
                            <p:stCondLst>
                              <p:cond delay="2000"/>
                            </p:stCondLst>
                            <p:childTnLst>
                              <p:par>
                                <p:cTn id="13" presetID="22" presetClass="entr" presetSubtype="1" fill="hold" grpId="0" nodeType="afterEffect">
                                  <p:stCondLst>
                                    <p:cond delay="0"/>
                                  </p:stCondLst>
                                  <p:iterate type="lt">
                                    <p:tmPct val="0"/>
                                  </p:iterate>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7"/>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500" fill="hold"/>
                                        <p:tgtEl>
                                          <p:spTgt spid="7"/>
                                        </p:tgtEl>
                                        <p:attrNameLst>
                                          <p:attrName>fillcolor</p:attrName>
                                        </p:attrNameLst>
                                      </p:cBhvr>
                                      <p:to>
                                        <a:srgbClr val="C5E0B3"/>
                                      </p:to>
                                    </p:animClr>
                                    <p:set>
                                      <p:cBhvr>
                                        <p:cTn id="21" dur="500" fill="hold"/>
                                        <p:tgtEl>
                                          <p:spTgt spid="7"/>
                                        </p:tgtEl>
                                        <p:attrNameLst>
                                          <p:attrName>fill.type</p:attrName>
                                        </p:attrNameLst>
                                      </p:cBhvr>
                                      <p:to>
                                        <p:strVal val="solid"/>
                                      </p:to>
                                    </p:set>
                                    <p:set>
                                      <p:cBhvr>
                                        <p:cTn id="22" dur="500" fill="hold"/>
                                        <p:tgtEl>
                                          <p:spTgt spid="7"/>
                                        </p:tgtEl>
                                        <p:attrNameLst>
                                          <p:attrName>fill.on</p:attrName>
                                        </p:attrNameLst>
                                      </p:cBhvr>
                                      <p:to>
                                        <p:strVal val="true"/>
                                      </p:to>
                                    </p:set>
                                  </p:childTnLst>
                                </p:cTn>
                              </p:par>
                            </p:childTnLst>
                          </p:cTn>
                        </p:par>
                        <p:par>
                          <p:cTn id="23" fill="hold">
                            <p:stCondLst>
                              <p:cond delay="500"/>
                            </p:stCondLst>
                            <p:childTnLst>
                              <p:par>
                                <p:cTn id="24" presetID="26" presetClass="emph" presetSubtype="0" fill="hold" grpId="1" nodeType="afterEffect">
                                  <p:stCondLst>
                                    <p:cond delay="0"/>
                                  </p:stCondLst>
                                  <p:childTnLst>
                                    <p:animEffect transition="out" filter="fade">
                                      <p:cBhvr>
                                        <p:cTn id="25" dur="500" tmFilter="0, 0; .2, .5; .8, .5; 1, 0"/>
                                        <p:tgtEl>
                                          <p:spTgt spid="7"/>
                                        </p:tgtEl>
                                      </p:cBhvr>
                                    </p:animEffect>
                                    <p:animScale>
                                      <p:cBhvr>
                                        <p:cTn id="26" dur="250" autoRev="1" fill="hold"/>
                                        <p:tgtEl>
                                          <p:spTgt spid="7"/>
                                        </p:tgtEl>
                                      </p:cBhvr>
                                      <p:by x="105000" y="105000"/>
                                    </p:animScale>
                                  </p:childTnLst>
                                </p:cTn>
                              </p:par>
                            </p:childTnLst>
                          </p:cTn>
                        </p:par>
                      </p:childTnLst>
                    </p:cTn>
                  </p:par>
                </p:childTnLst>
              </p:cTn>
              <p:nextCondLst>
                <p:cond evt="onClick" delay="0">
                  <p:tgtEl>
                    <p:spTgt spid="7"/>
                  </p:tgtEl>
                </p:cond>
              </p:nextCondLst>
            </p:seq>
            <p:seq concurrent="1" nextAc="seek">
              <p:cTn id="27" restart="whenNotActive" fill="hold" evtFilter="cancelBubble" nodeType="interactiveSeq">
                <p:stCondLst>
                  <p:cond evt="onClick" delay="0">
                    <p:tgtEl>
                      <p:spTgt spid="6"/>
                    </p:tgtEl>
                  </p:cond>
                </p:stCondLst>
                <p:endSync evt="end" delay="0">
                  <p:rtn val="all"/>
                </p:endSync>
                <p:childTnLst>
                  <p:par>
                    <p:cTn id="28" fill="hold">
                      <p:stCondLst>
                        <p:cond delay="0"/>
                      </p:stCondLst>
                      <p:childTnLst>
                        <p:par>
                          <p:cTn id="29" fill="hold">
                            <p:stCondLst>
                              <p:cond delay="0"/>
                            </p:stCondLst>
                            <p:childTnLst>
                              <p:par>
                                <p:cTn id="30" presetID="1" presetClass="emph" presetSubtype="2" fill="hold" nodeType="clickEffect">
                                  <p:stCondLst>
                                    <p:cond delay="0"/>
                                  </p:stCondLst>
                                  <p:childTnLst>
                                    <p:animClr clrSpc="rgb" dir="cw">
                                      <p:cBhvr>
                                        <p:cTn id="31" dur="500" fill="hold"/>
                                        <p:tgtEl>
                                          <p:spTgt spid="6"/>
                                        </p:tgtEl>
                                        <p:attrNameLst>
                                          <p:attrName>fillcolor</p:attrName>
                                        </p:attrNameLst>
                                      </p:cBhvr>
                                      <p:to>
                                        <a:srgbClr val="FF7C80"/>
                                      </p:to>
                                    </p:animClr>
                                    <p:set>
                                      <p:cBhvr>
                                        <p:cTn id="32" dur="500" fill="hold"/>
                                        <p:tgtEl>
                                          <p:spTgt spid="6"/>
                                        </p:tgtEl>
                                        <p:attrNameLst>
                                          <p:attrName>fill.type</p:attrName>
                                        </p:attrNameLst>
                                      </p:cBhvr>
                                      <p:to>
                                        <p:strVal val="solid"/>
                                      </p:to>
                                    </p:set>
                                    <p:set>
                                      <p:cBhvr>
                                        <p:cTn id="33" dur="500" fill="hold"/>
                                        <p:tgtEl>
                                          <p:spTgt spid="6"/>
                                        </p:tgtEl>
                                        <p:attrNameLst>
                                          <p:attrName>fill.on</p:attrName>
                                        </p:attrNameLst>
                                      </p:cBhvr>
                                      <p:to>
                                        <p:strVal val="true"/>
                                      </p:to>
                                    </p:set>
                                  </p:childTnLst>
                                </p:cTn>
                              </p:par>
                            </p:childTnLst>
                          </p:cTn>
                        </p:par>
                      </p:childTnLst>
                    </p:cTn>
                  </p:par>
                </p:childTnLst>
              </p:cTn>
              <p:nextCondLst>
                <p:cond evt="onClick" delay="0">
                  <p:tgtEl>
                    <p:spTgt spid="6"/>
                  </p:tgtEl>
                </p:cond>
              </p:nextCondLst>
            </p:seq>
            <p:seq concurrent="1" nextAc="seek">
              <p:cTn id="34" restart="whenNotActive" fill="hold" evtFilter="cancelBubble" nodeType="interactiveSeq">
                <p:stCondLst>
                  <p:cond evt="onClick" delay="0">
                    <p:tgtEl>
                      <p:spTgt spid="8"/>
                    </p:tgtEl>
                  </p:cond>
                </p:stCondLst>
                <p:endSync evt="end" delay="0">
                  <p:rtn val="all"/>
                </p:endSync>
                <p:childTnLst>
                  <p:par>
                    <p:cTn id="35" fill="hold">
                      <p:stCondLst>
                        <p:cond delay="0"/>
                      </p:stCondLst>
                      <p:childTnLst>
                        <p:par>
                          <p:cTn id="36" fill="hold">
                            <p:stCondLst>
                              <p:cond delay="0"/>
                            </p:stCondLst>
                            <p:childTnLst>
                              <p:par>
                                <p:cTn id="37" presetID="1" presetClass="emph" presetSubtype="2" fill="hold" nodeType="clickEffect">
                                  <p:stCondLst>
                                    <p:cond delay="0"/>
                                  </p:stCondLst>
                                  <p:iterate type="lt">
                                    <p:tmPct val="0"/>
                                  </p:iterate>
                                  <p:childTnLst>
                                    <p:animClr clrSpc="rgb" dir="cw">
                                      <p:cBhvr>
                                        <p:cTn id="38" dur="500" fill="hold"/>
                                        <p:tgtEl>
                                          <p:spTgt spid="8"/>
                                        </p:tgtEl>
                                        <p:attrNameLst>
                                          <p:attrName>fillcolor</p:attrName>
                                        </p:attrNameLst>
                                      </p:cBhvr>
                                      <p:to>
                                        <a:srgbClr val="FF7C80"/>
                                      </p:to>
                                    </p:animClr>
                                    <p:set>
                                      <p:cBhvr>
                                        <p:cTn id="39" dur="500" fill="hold"/>
                                        <p:tgtEl>
                                          <p:spTgt spid="8"/>
                                        </p:tgtEl>
                                        <p:attrNameLst>
                                          <p:attrName>fill.type</p:attrName>
                                        </p:attrNameLst>
                                      </p:cBhvr>
                                      <p:to>
                                        <p:strVal val="solid"/>
                                      </p:to>
                                    </p:set>
                                    <p:set>
                                      <p:cBhvr>
                                        <p:cTn id="40" dur="500" fill="hold"/>
                                        <p:tgtEl>
                                          <p:spTgt spid="8"/>
                                        </p:tgtEl>
                                        <p:attrNameLst>
                                          <p:attrName>fill.on</p:attrName>
                                        </p:attrNameLst>
                                      </p:cBhvr>
                                      <p:to>
                                        <p:strVal val="true"/>
                                      </p:to>
                                    </p:set>
                                  </p:childTnLst>
                                </p:cTn>
                              </p:par>
                            </p:childTnLst>
                          </p:cTn>
                        </p:par>
                      </p:childTnLst>
                    </p:cTn>
                  </p:par>
                </p:childTnLst>
              </p:cTn>
              <p:nextCondLst>
                <p:cond evt="onClick" delay="0">
                  <p:tgtEl>
                    <p:spTgt spid="8"/>
                  </p:tgtEl>
                </p:cond>
              </p:nextCondLst>
            </p:seq>
          </p:childTnLst>
        </p:cTn>
      </p:par>
    </p:tnLst>
    <p:bldLst>
      <p:bldP spid="6" grpId="0" animBg="1"/>
      <p:bldP spid="7" grpId="0" animBg="1"/>
      <p:bldP spid="7" grpId="1" animBg="1"/>
      <p:bldP spid="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16200000">
            <a:off x="4016860" y="-2370259"/>
            <a:ext cx="4158282" cy="9200896"/>
          </a:xfrm>
          <a:prstGeom prst="rect">
            <a:avLst/>
          </a:prstGeom>
        </p:spPr>
      </p:pic>
      <p:sp>
        <p:nvSpPr>
          <p:cNvPr id="10" name="Rectangle 9"/>
          <p:cNvSpPr/>
          <p:nvPr/>
        </p:nvSpPr>
        <p:spPr>
          <a:xfrm>
            <a:off x="1790163" y="528035"/>
            <a:ext cx="8603088" cy="33302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الرسام الأعمى: مشارك من كل فريق، نغمض العينين و نطلب منه أن يرسم </a:t>
            </a:r>
            <a:r>
              <a:rPr lang="ar-MA" sz="60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الشكل التالي</a:t>
            </a:r>
            <a:r>
              <a:rPr lang="ar-SA" sz="60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 </a:t>
            </a:r>
            <a:r>
              <a:rPr lang="ar-SA"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ثم كل فريق يعطي علامة.</a:t>
            </a:r>
            <a:endParaRPr lang="fr-FR"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3" name="Pentagone 12"/>
          <p:cNvSpPr/>
          <p:nvPr/>
        </p:nvSpPr>
        <p:spPr>
          <a:xfrm rot="5400000">
            <a:off x="-159029" y="159027"/>
            <a:ext cx="1497500" cy="1179443"/>
          </a:xfrm>
          <a:prstGeom prst="homePlate">
            <a:avLst>
              <a:gd name="adj" fmla="val 26404"/>
            </a:avLst>
          </a:prstGeom>
          <a:solidFill>
            <a:schemeClr val="accent2">
              <a:lumMod val="20000"/>
              <a:lumOff val="80000"/>
            </a:schemeClr>
          </a:solidFill>
        </p:spPr>
        <p:style>
          <a:lnRef idx="1">
            <a:schemeClr val="accent2"/>
          </a:lnRef>
          <a:fillRef idx="2">
            <a:schemeClr val="accent2"/>
          </a:fillRef>
          <a:effectRef idx="1">
            <a:schemeClr val="accent2"/>
          </a:effectRef>
          <a:fontRef idx="minor">
            <a:schemeClr val="dk1"/>
          </a:fontRef>
        </p:style>
        <p:txBody>
          <a:bodyPr vert="vert270" rtlCol="0" anchor="ctr"/>
          <a:lstStyle/>
          <a:p>
            <a:pPr algn="ctr" rtl="1"/>
            <a:r>
              <a:rPr lang="ar-MA"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سؤال</a:t>
            </a:r>
          </a:p>
          <a:p>
            <a:pPr algn="ctr" rtl="1"/>
            <a:r>
              <a:rPr lang="ar-MA" sz="44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13</a:t>
            </a:r>
            <a:endParaRPr lang="fr-FR"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5" name="Action Button: Return 3">
            <a:hlinkClick r:id="rId3" action="ppaction://hlinksldjump" highlightClick="1"/>
          </p:cNvPr>
          <p:cNvSpPr/>
          <p:nvPr/>
        </p:nvSpPr>
        <p:spPr>
          <a:xfrm>
            <a:off x="11277601" y="5822731"/>
            <a:ext cx="608270" cy="549595"/>
          </a:xfrm>
          <a:prstGeom prst="actionButtonRetur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Image 1"/>
          <p:cNvPicPr>
            <a:picLocks noChangeAspect="1"/>
          </p:cNvPicPr>
          <p:nvPr/>
        </p:nvPicPr>
        <p:blipFill>
          <a:blip r:embed="rId4"/>
          <a:stretch>
            <a:fillRect/>
          </a:stretch>
        </p:blipFill>
        <p:spPr>
          <a:xfrm>
            <a:off x="4291481" y="4337684"/>
            <a:ext cx="3600451" cy="2520316"/>
          </a:xfrm>
          <a:prstGeom prst="rect">
            <a:avLst/>
          </a:prstGeom>
        </p:spPr>
      </p:pic>
    </p:spTree>
    <p:extLst>
      <p:ext uri="{BB962C8B-B14F-4D97-AF65-F5344CB8AC3E}">
        <p14:creationId xmlns:p14="http://schemas.microsoft.com/office/powerpoint/2010/main" val="7142546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16200000">
            <a:off x="4016860" y="-2370259"/>
            <a:ext cx="4158282" cy="9200896"/>
          </a:xfrm>
          <a:prstGeom prst="rect">
            <a:avLst/>
          </a:prstGeom>
        </p:spPr>
      </p:pic>
      <p:sp>
        <p:nvSpPr>
          <p:cNvPr id="6" name="AutoShape 4">
            <a:extLst>
              <a:ext uri="{FF2B5EF4-FFF2-40B4-BE49-F238E27FC236}">
                <a16:creationId xmlns:a16="http://schemas.microsoft.com/office/drawing/2014/main" id="{8348C398-65B7-4355-B098-AC0F20AF2902}"/>
              </a:ext>
            </a:extLst>
          </p:cNvPr>
          <p:cNvSpPr>
            <a:spLocks noChangeArrowheads="1"/>
          </p:cNvSpPr>
          <p:nvPr/>
        </p:nvSpPr>
        <p:spPr bwMode="auto">
          <a:xfrm>
            <a:off x="4407994"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كثير الخوف</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7" name="AutoShape 4">
            <a:extLst>
              <a:ext uri="{FF2B5EF4-FFF2-40B4-BE49-F238E27FC236}">
                <a16:creationId xmlns:a16="http://schemas.microsoft.com/office/drawing/2014/main" id="{91685692-6924-4A2E-9C7A-4756687F3645}"/>
              </a:ext>
            </a:extLst>
          </p:cNvPr>
          <p:cNvSpPr>
            <a:spLocks noChangeArrowheads="1"/>
          </p:cNvSpPr>
          <p:nvPr/>
        </p:nvSpPr>
        <p:spPr bwMode="auto">
          <a:xfrm>
            <a:off x="8199522"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كثير البخل</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8" name="AutoShape 4">
            <a:extLst>
              <a:ext uri="{FF2B5EF4-FFF2-40B4-BE49-F238E27FC236}">
                <a16:creationId xmlns:a16="http://schemas.microsoft.com/office/drawing/2014/main" id="{55F254E8-EBB8-4DB4-94B6-277405B88EC2}"/>
              </a:ext>
            </a:extLst>
          </p:cNvPr>
          <p:cNvSpPr>
            <a:spLocks noChangeArrowheads="1"/>
          </p:cNvSpPr>
          <p:nvPr/>
        </p:nvSpPr>
        <p:spPr bwMode="auto">
          <a:xfrm>
            <a:off x="616467"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كثير الافراط</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0" name="Rectangle 9"/>
          <p:cNvSpPr/>
          <p:nvPr/>
        </p:nvSpPr>
        <p:spPr>
          <a:xfrm>
            <a:off x="1790163" y="528035"/>
            <a:ext cx="8603088" cy="33302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44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إِنَّ </a:t>
            </a:r>
            <a:r>
              <a:rPr lang="ar-SA" sz="4400" b="1" dirty="0" err="1">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ٱلۡإِنسَٰنَ</a:t>
            </a:r>
            <a:r>
              <a:rPr lang="ar-SA"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 خُلِقَ هَلُوعًا (19) إِذَا مَسَّهُ </a:t>
            </a:r>
            <a:r>
              <a:rPr lang="ar-SA" sz="4400" b="1" dirty="0" err="1">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ٱلشَّرُّ</a:t>
            </a:r>
            <a:r>
              <a:rPr lang="ar-SA"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 </a:t>
            </a:r>
            <a:r>
              <a:rPr lang="ar-SA" sz="44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جَزُوعا </a:t>
            </a:r>
            <a:r>
              <a:rPr lang="ar-SA"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(20) وَإِذَا مَسَّهُ </a:t>
            </a:r>
            <a:r>
              <a:rPr lang="ar-SA" sz="4400" b="1" dirty="0" err="1">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ٱلۡخَيۡرُ</a:t>
            </a:r>
            <a:r>
              <a:rPr lang="ar-SA"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 مَنُوعًا (21) إِلَّا </a:t>
            </a:r>
            <a:r>
              <a:rPr lang="ar-SA" sz="4400" b="1" dirty="0" err="1">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ٱلۡمُصَلِّينَ</a:t>
            </a:r>
            <a:r>
              <a:rPr lang="ar-SA"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 (22) </a:t>
            </a:r>
            <a:r>
              <a:rPr lang="ar-SA" sz="4400" b="1" dirty="0" err="1">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ٱلَّذِينَ</a:t>
            </a:r>
            <a:r>
              <a:rPr lang="ar-SA"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 </a:t>
            </a:r>
            <a:r>
              <a:rPr lang="ar-SA" sz="4400" b="1" dirty="0" err="1">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هُمۡ</a:t>
            </a:r>
            <a:r>
              <a:rPr lang="ar-SA"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 </a:t>
            </a:r>
            <a:r>
              <a:rPr lang="ar-SA" sz="4400" b="1" dirty="0" err="1">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عَلَىٰ</a:t>
            </a:r>
            <a:r>
              <a:rPr lang="ar-SA"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 </a:t>
            </a:r>
            <a:r>
              <a:rPr lang="ar-SA" sz="4400" b="1" dirty="0" err="1">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صَلَاتِهِمۡ</a:t>
            </a:r>
            <a:r>
              <a:rPr lang="ar-SA"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 </a:t>
            </a:r>
            <a:r>
              <a:rPr lang="ar-SA" sz="4400" b="1" dirty="0" err="1">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دَآئِمُونَ</a:t>
            </a:r>
            <a:r>
              <a:rPr lang="ar-SA"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 (23)-المعارج</a:t>
            </a:r>
          </a:p>
          <a:p>
            <a:pPr algn="ctr" rtl="1"/>
            <a:r>
              <a:rPr lang="ar-SA"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ما معنى </a:t>
            </a:r>
            <a:r>
              <a:rPr lang="ar-SA" sz="4400" b="1" dirty="0">
                <a:solidFill>
                  <a:schemeClr val="accent2">
                    <a:lumMod val="50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جزوعا</a:t>
            </a:r>
            <a:r>
              <a:rPr lang="ar-SA"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a:t>
            </a:r>
          </a:p>
        </p:txBody>
      </p:sp>
      <p:sp>
        <p:nvSpPr>
          <p:cNvPr id="13" name="Pentagone 12"/>
          <p:cNvSpPr/>
          <p:nvPr/>
        </p:nvSpPr>
        <p:spPr>
          <a:xfrm rot="5400000">
            <a:off x="-159029" y="159027"/>
            <a:ext cx="1497500" cy="1179443"/>
          </a:xfrm>
          <a:prstGeom prst="homePlate">
            <a:avLst>
              <a:gd name="adj" fmla="val 26404"/>
            </a:avLst>
          </a:prstGeom>
          <a:solidFill>
            <a:schemeClr val="accent2">
              <a:lumMod val="20000"/>
              <a:lumOff val="80000"/>
            </a:schemeClr>
          </a:solidFill>
        </p:spPr>
        <p:style>
          <a:lnRef idx="1">
            <a:schemeClr val="accent2"/>
          </a:lnRef>
          <a:fillRef idx="2">
            <a:schemeClr val="accent2"/>
          </a:fillRef>
          <a:effectRef idx="1">
            <a:schemeClr val="accent2"/>
          </a:effectRef>
          <a:fontRef idx="minor">
            <a:schemeClr val="dk1"/>
          </a:fontRef>
        </p:style>
        <p:txBody>
          <a:bodyPr vert="vert270" rtlCol="0" anchor="ctr"/>
          <a:lstStyle/>
          <a:p>
            <a:pPr algn="ctr" rtl="1"/>
            <a:r>
              <a:rPr lang="ar-MA"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سؤال</a:t>
            </a:r>
          </a:p>
          <a:p>
            <a:pPr algn="ctr" rtl="1"/>
            <a:r>
              <a:rPr lang="ar-MA" sz="44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14</a:t>
            </a:r>
            <a:endParaRPr lang="fr-FR"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5" name="Action Button: Return 3">
            <a:hlinkClick r:id="rId3" action="ppaction://hlinksldjump" highlightClick="1"/>
          </p:cNvPr>
          <p:cNvSpPr/>
          <p:nvPr/>
        </p:nvSpPr>
        <p:spPr>
          <a:xfrm>
            <a:off x="11277601" y="5822731"/>
            <a:ext cx="608270" cy="549595"/>
          </a:xfrm>
          <a:prstGeom prst="actionButtonRetur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040844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100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par>
                          <p:cTn id="8" fill="hold">
                            <p:stCondLst>
                              <p:cond delay="1500"/>
                            </p:stCondLst>
                            <p:childTnLst>
                              <p:par>
                                <p:cTn id="9" presetID="22"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500"/>
                                        <p:tgtEl>
                                          <p:spTgt spid="6"/>
                                        </p:tgtEl>
                                      </p:cBhvr>
                                    </p:animEffect>
                                  </p:childTnLst>
                                </p:cTn>
                              </p:par>
                            </p:childTnLst>
                          </p:cTn>
                        </p:par>
                        <p:par>
                          <p:cTn id="12" fill="hold">
                            <p:stCondLst>
                              <p:cond delay="2000"/>
                            </p:stCondLst>
                            <p:childTnLst>
                              <p:par>
                                <p:cTn id="13" presetID="22" presetClass="entr" presetSubtype="1" fill="hold" grpId="0" nodeType="afterEffect">
                                  <p:stCondLst>
                                    <p:cond delay="0"/>
                                  </p:stCondLst>
                                  <p:iterate type="lt">
                                    <p:tmPct val="0"/>
                                  </p:iterate>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7"/>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500" fill="hold"/>
                                        <p:tgtEl>
                                          <p:spTgt spid="7"/>
                                        </p:tgtEl>
                                        <p:attrNameLst>
                                          <p:attrName>fillcolor</p:attrName>
                                        </p:attrNameLst>
                                      </p:cBhvr>
                                      <p:to>
                                        <a:srgbClr val="FF7C80"/>
                                      </p:to>
                                    </p:animClr>
                                    <p:set>
                                      <p:cBhvr>
                                        <p:cTn id="21" dur="500" fill="hold"/>
                                        <p:tgtEl>
                                          <p:spTgt spid="7"/>
                                        </p:tgtEl>
                                        <p:attrNameLst>
                                          <p:attrName>fill.type</p:attrName>
                                        </p:attrNameLst>
                                      </p:cBhvr>
                                      <p:to>
                                        <p:strVal val="solid"/>
                                      </p:to>
                                    </p:set>
                                    <p:set>
                                      <p:cBhvr>
                                        <p:cTn id="22" dur="500" fill="hold"/>
                                        <p:tgtEl>
                                          <p:spTgt spid="7"/>
                                        </p:tgtEl>
                                        <p:attrNameLst>
                                          <p:attrName>fill.on</p:attrName>
                                        </p:attrNameLst>
                                      </p:cBhvr>
                                      <p:to>
                                        <p:strVal val="true"/>
                                      </p:to>
                                    </p:set>
                                  </p:childTnLst>
                                </p:cTn>
                              </p:par>
                            </p:childTnLst>
                          </p:cTn>
                        </p:par>
                      </p:childTnLst>
                    </p:cTn>
                  </p:par>
                </p:childTnLst>
              </p:cTn>
              <p:nextCondLst>
                <p:cond evt="onClick" delay="0">
                  <p:tgtEl>
                    <p:spTgt spid="7"/>
                  </p:tgtEl>
                </p:cond>
              </p:nextCondLst>
            </p:seq>
            <p:seq concurrent="1" nextAc="seek">
              <p:cTn id="23" restart="whenNotActive" fill="hold" evtFilter="cancelBubble" nodeType="interactiveSeq">
                <p:stCondLst>
                  <p:cond evt="onClick" delay="0">
                    <p:tgtEl>
                      <p:spTgt spid="6"/>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500" fill="hold"/>
                                        <p:tgtEl>
                                          <p:spTgt spid="6"/>
                                        </p:tgtEl>
                                        <p:attrNameLst>
                                          <p:attrName>fillcolor</p:attrName>
                                        </p:attrNameLst>
                                      </p:cBhvr>
                                      <p:to>
                                        <a:srgbClr val="C5E0B3"/>
                                      </p:to>
                                    </p:animClr>
                                    <p:set>
                                      <p:cBhvr>
                                        <p:cTn id="28" dur="500" fill="hold"/>
                                        <p:tgtEl>
                                          <p:spTgt spid="6"/>
                                        </p:tgtEl>
                                        <p:attrNameLst>
                                          <p:attrName>fill.type</p:attrName>
                                        </p:attrNameLst>
                                      </p:cBhvr>
                                      <p:to>
                                        <p:strVal val="solid"/>
                                      </p:to>
                                    </p:set>
                                    <p:set>
                                      <p:cBhvr>
                                        <p:cTn id="29" dur="500" fill="hold"/>
                                        <p:tgtEl>
                                          <p:spTgt spid="6"/>
                                        </p:tgtEl>
                                        <p:attrNameLst>
                                          <p:attrName>fill.on</p:attrName>
                                        </p:attrNameLst>
                                      </p:cBhvr>
                                      <p:to>
                                        <p:strVal val="true"/>
                                      </p:to>
                                    </p:set>
                                  </p:childTnLst>
                                </p:cTn>
                              </p:par>
                            </p:childTnLst>
                          </p:cTn>
                        </p:par>
                        <p:par>
                          <p:cTn id="30" fill="hold">
                            <p:stCondLst>
                              <p:cond delay="500"/>
                            </p:stCondLst>
                            <p:childTnLst>
                              <p:par>
                                <p:cTn id="31" presetID="26" presetClass="emph" presetSubtype="0" fill="hold" grpId="1" nodeType="afterEffect">
                                  <p:stCondLst>
                                    <p:cond delay="0"/>
                                  </p:stCondLst>
                                  <p:childTnLst>
                                    <p:animEffect transition="out" filter="fade">
                                      <p:cBhvr>
                                        <p:cTn id="32" dur="500" tmFilter="0, 0; .2, .5; .8, .5; 1, 0"/>
                                        <p:tgtEl>
                                          <p:spTgt spid="6"/>
                                        </p:tgtEl>
                                      </p:cBhvr>
                                    </p:animEffect>
                                    <p:animScale>
                                      <p:cBhvr>
                                        <p:cTn id="33" dur="250" autoRev="1" fill="hold"/>
                                        <p:tgtEl>
                                          <p:spTgt spid="6"/>
                                        </p:tgtEl>
                                      </p:cBhvr>
                                      <p:by x="105000" y="105000"/>
                                    </p:animScale>
                                  </p:childTnLst>
                                </p:cTn>
                              </p:par>
                            </p:childTnLst>
                          </p:cTn>
                        </p:par>
                      </p:childTnLst>
                    </p:cTn>
                  </p:par>
                </p:childTnLst>
              </p:cTn>
              <p:nextCondLst>
                <p:cond evt="onClick" delay="0">
                  <p:tgtEl>
                    <p:spTgt spid="6"/>
                  </p:tgtEl>
                </p:cond>
              </p:nextCondLst>
            </p:seq>
            <p:seq concurrent="1" nextAc="seek">
              <p:cTn id="34" restart="whenNotActive" fill="hold" evtFilter="cancelBubble" nodeType="interactiveSeq">
                <p:stCondLst>
                  <p:cond evt="onClick" delay="0">
                    <p:tgtEl>
                      <p:spTgt spid="8"/>
                    </p:tgtEl>
                  </p:cond>
                </p:stCondLst>
                <p:endSync evt="end" delay="0">
                  <p:rtn val="all"/>
                </p:endSync>
                <p:childTnLst>
                  <p:par>
                    <p:cTn id="35" fill="hold">
                      <p:stCondLst>
                        <p:cond delay="0"/>
                      </p:stCondLst>
                      <p:childTnLst>
                        <p:par>
                          <p:cTn id="36" fill="hold">
                            <p:stCondLst>
                              <p:cond delay="0"/>
                            </p:stCondLst>
                            <p:childTnLst>
                              <p:par>
                                <p:cTn id="37" presetID="1" presetClass="emph" presetSubtype="2" fill="hold" nodeType="clickEffect">
                                  <p:stCondLst>
                                    <p:cond delay="0"/>
                                  </p:stCondLst>
                                  <p:iterate type="lt">
                                    <p:tmPct val="0"/>
                                  </p:iterate>
                                  <p:childTnLst>
                                    <p:animClr clrSpc="rgb" dir="cw">
                                      <p:cBhvr>
                                        <p:cTn id="38" dur="500" fill="hold"/>
                                        <p:tgtEl>
                                          <p:spTgt spid="8"/>
                                        </p:tgtEl>
                                        <p:attrNameLst>
                                          <p:attrName>fillcolor</p:attrName>
                                        </p:attrNameLst>
                                      </p:cBhvr>
                                      <p:to>
                                        <a:srgbClr val="FF7C80"/>
                                      </p:to>
                                    </p:animClr>
                                    <p:set>
                                      <p:cBhvr>
                                        <p:cTn id="39" dur="500" fill="hold"/>
                                        <p:tgtEl>
                                          <p:spTgt spid="8"/>
                                        </p:tgtEl>
                                        <p:attrNameLst>
                                          <p:attrName>fill.type</p:attrName>
                                        </p:attrNameLst>
                                      </p:cBhvr>
                                      <p:to>
                                        <p:strVal val="solid"/>
                                      </p:to>
                                    </p:set>
                                    <p:set>
                                      <p:cBhvr>
                                        <p:cTn id="40" dur="500" fill="hold"/>
                                        <p:tgtEl>
                                          <p:spTgt spid="8"/>
                                        </p:tgtEl>
                                        <p:attrNameLst>
                                          <p:attrName>fill.on</p:attrName>
                                        </p:attrNameLst>
                                      </p:cBhvr>
                                      <p:to>
                                        <p:strVal val="true"/>
                                      </p:to>
                                    </p:set>
                                  </p:childTnLst>
                                </p:cTn>
                              </p:par>
                            </p:childTnLst>
                          </p:cTn>
                        </p:par>
                      </p:childTnLst>
                    </p:cTn>
                  </p:par>
                </p:childTnLst>
              </p:cTn>
              <p:nextCondLst>
                <p:cond evt="onClick" delay="0">
                  <p:tgtEl>
                    <p:spTgt spid="8"/>
                  </p:tgtEl>
                </p:cond>
              </p:nextCondLst>
            </p:seq>
          </p:childTnLst>
        </p:cTn>
      </p:par>
    </p:tnLst>
    <p:bldLst>
      <p:bldP spid="6" grpId="0" animBg="1"/>
      <p:bldP spid="6" grpId="1" animBg="1"/>
      <p:bldP spid="7" grpId="0" animBg="1"/>
      <p:bldP spid="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6200000">
            <a:off x="4016860" y="-2370259"/>
            <a:ext cx="4158282" cy="9200896"/>
          </a:xfrm>
          <a:prstGeom prst="rect">
            <a:avLst/>
          </a:prstGeom>
        </p:spPr>
      </p:pic>
      <p:sp>
        <p:nvSpPr>
          <p:cNvPr id="6" name="AutoShape 4">
            <a:extLst>
              <a:ext uri="{FF2B5EF4-FFF2-40B4-BE49-F238E27FC236}">
                <a16:creationId xmlns:a16="http://schemas.microsoft.com/office/drawing/2014/main" id="{8348C398-65B7-4355-B098-AC0F20AF2902}"/>
              </a:ext>
            </a:extLst>
          </p:cNvPr>
          <p:cNvSpPr>
            <a:spLocks noChangeArrowheads="1"/>
          </p:cNvSpPr>
          <p:nvPr/>
        </p:nvSpPr>
        <p:spPr bwMode="auto">
          <a:xfrm>
            <a:off x="4407613" y="4309331"/>
            <a:ext cx="3240381" cy="905454"/>
          </a:xfrm>
          <a:prstGeom prst="roundRect">
            <a:avLst>
              <a:gd name="adj" fmla="val 50000"/>
            </a:avLst>
          </a:prstGeom>
          <a:solidFill>
            <a:schemeClr val="bg1"/>
          </a:solidFill>
          <a:ln w="28575">
            <a:noFill/>
            <a:round/>
            <a:headEnd/>
            <a:tailEnd/>
          </a:ln>
          <a:effectLst/>
        </p:spPr>
        <p:txBody>
          <a:bodyPr wrap="square" tIns="36000" bIns="36000" anchor="ctr"/>
          <a:lstStyle/>
          <a:p>
            <a:pPr algn="ctr" rtl="1">
              <a:lnSpc>
                <a:spcPts val="3000"/>
              </a:lnSpc>
            </a:pPr>
            <a:r>
              <a:rPr lang="ar-MA" sz="3600" b="1" dirty="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عبد الله بن زيد بن عبد ربه</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7" name="AutoShape 4">
            <a:extLst>
              <a:ext uri="{FF2B5EF4-FFF2-40B4-BE49-F238E27FC236}">
                <a16:creationId xmlns:a16="http://schemas.microsoft.com/office/drawing/2014/main" id="{91685692-6924-4A2E-9C7A-4756687F3645}"/>
              </a:ext>
            </a:extLst>
          </p:cNvPr>
          <p:cNvSpPr>
            <a:spLocks noChangeArrowheads="1"/>
          </p:cNvSpPr>
          <p:nvPr/>
        </p:nvSpPr>
        <p:spPr bwMode="auto">
          <a:xfrm>
            <a:off x="8199522" y="4309331"/>
            <a:ext cx="3240000" cy="905454"/>
          </a:xfrm>
          <a:prstGeom prst="roundRect">
            <a:avLst>
              <a:gd name="adj" fmla="val 50000"/>
            </a:avLst>
          </a:prstGeom>
          <a:solidFill>
            <a:schemeClr val="bg1"/>
          </a:solidFill>
          <a:ln w="28575">
            <a:noFill/>
            <a:round/>
            <a:headEnd/>
            <a:tailEnd/>
          </a:ln>
          <a:effectLst/>
        </p:spPr>
        <p:txBody>
          <a:bodyPr wrap="none" anchor="ctr"/>
          <a:lstStyle/>
          <a:p>
            <a:pPr algn="ctr" rtl="1"/>
            <a:r>
              <a:rPr lang="ar-MA" sz="36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عمر بن الخطاب</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8" name="AutoShape 4">
            <a:extLst>
              <a:ext uri="{FF2B5EF4-FFF2-40B4-BE49-F238E27FC236}">
                <a16:creationId xmlns:a16="http://schemas.microsoft.com/office/drawing/2014/main" id="{55F254E8-EBB8-4DB4-94B6-277405B88EC2}"/>
              </a:ext>
            </a:extLst>
          </p:cNvPr>
          <p:cNvSpPr>
            <a:spLocks noChangeArrowheads="1"/>
          </p:cNvSpPr>
          <p:nvPr/>
        </p:nvSpPr>
        <p:spPr bwMode="auto">
          <a:xfrm>
            <a:off x="616467" y="4309331"/>
            <a:ext cx="3240000" cy="905454"/>
          </a:xfrm>
          <a:prstGeom prst="roundRect">
            <a:avLst>
              <a:gd name="adj" fmla="val 50000"/>
            </a:avLst>
          </a:prstGeom>
          <a:solidFill>
            <a:schemeClr val="bg1"/>
          </a:solidFill>
          <a:ln w="28575">
            <a:noFill/>
            <a:round/>
            <a:headEnd/>
            <a:tailEnd/>
          </a:ln>
          <a:effectLst/>
        </p:spPr>
        <p:txBody>
          <a:bodyPr wrap="none" anchor="ctr"/>
          <a:lstStyle/>
          <a:p>
            <a:pPr algn="ctr" rtl="1"/>
            <a:r>
              <a:rPr lang="ar-MA" sz="36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بلال بن رباح</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0" name="Rectangle 9"/>
          <p:cNvSpPr/>
          <p:nvPr/>
        </p:nvSpPr>
        <p:spPr>
          <a:xfrm>
            <a:off x="1790163" y="528035"/>
            <a:ext cx="8603088" cy="33302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MA" sz="60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من </a:t>
            </a:r>
            <a:r>
              <a:rPr lang="ar-MA"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هو الصحابي الذي حدث الرسول بصيغة الآذان</a:t>
            </a:r>
            <a:r>
              <a:rPr lang="ar-MA" sz="60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a:t>
            </a:r>
            <a:endParaRPr lang="fr-FR"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3" name="Pentagone 12"/>
          <p:cNvSpPr/>
          <p:nvPr/>
        </p:nvSpPr>
        <p:spPr>
          <a:xfrm rot="5400000">
            <a:off x="-159029" y="159027"/>
            <a:ext cx="1497500" cy="1179443"/>
          </a:xfrm>
          <a:prstGeom prst="homePlate">
            <a:avLst>
              <a:gd name="adj" fmla="val 26404"/>
            </a:avLst>
          </a:prstGeom>
          <a:solidFill>
            <a:schemeClr val="accent2">
              <a:lumMod val="20000"/>
              <a:lumOff val="80000"/>
            </a:schemeClr>
          </a:solidFill>
        </p:spPr>
        <p:style>
          <a:lnRef idx="1">
            <a:schemeClr val="accent2"/>
          </a:lnRef>
          <a:fillRef idx="2">
            <a:schemeClr val="accent2"/>
          </a:fillRef>
          <a:effectRef idx="1">
            <a:schemeClr val="accent2"/>
          </a:effectRef>
          <a:fontRef idx="minor">
            <a:schemeClr val="dk1"/>
          </a:fontRef>
        </p:style>
        <p:txBody>
          <a:bodyPr vert="vert270" rtlCol="0" anchor="ctr"/>
          <a:lstStyle/>
          <a:p>
            <a:pPr algn="ctr" rtl="1"/>
            <a:r>
              <a:rPr lang="ar-MA"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سؤال</a:t>
            </a:r>
          </a:p>
          <a:p>
            <a:pPr algn="ctr" rtl="1"/>
            <a:r>
              <a:rPr lang="ar-MA" sz="44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15</a:t>
            </a:r>
            <a:endParaRPr lang="fr-FR"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5" name="Action Button: Return 3">
            <a:hlinkClick r:id="rId4" action="ppaction://hlinksldjump" highlightClick="1"/>
          </p:cNvPr>
          <p:cNvSpPr/>
          <p:nvPr/>
        </p:nvSpPr>
        <p:spPr>
          <a:xfrm>
            <a:off x="11277601" y="5822731"/>
            <a:ext cx="608270" cy="549595"/>
          </a:xfrm>
          <a:prstGeom prst="actionButtonRetur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250870" y="5327799"/>
            <a:ext cx="10377353" cy="14507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MA" sz="2400" b="1" dirty="0" smtClean="0">
                <a:solidFill>
                  <a:srgbClr val="00B050"/>
                </a:solidFill>
                <a:latin typeface="Sakkal Majalla" panose="02000000000000000000" pitchFamily="2" charset="-78"/>
                <a:ea typeface="GE SS Unique Bold" panose="020A0503020102020204" pitchFamily="18" charset="-78"/>
                <a:cs typeface="Sakkal Majalla" panose="02000000000000000000" pitchFamily="2" charset="-78"/>
              </a:rPr>
              <a:t>فائدة : </a:t>
            </a:r>
            <a:r>
              <a:rPr lang="ar-MA" b="1" dirty="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عن عبد </a:t>
            </a:r>
            <a:r>
              <a:rPr lang="ar-MA" b="1" dirty="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الله بن </a:t>
            </a:r>
            <a:r>
              <a:rPr lang="ar-MA" b="1" dirty="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زيد بن عبد ربه : لما أجمع رسول الله صلى الله عليه وسلم أن يضرب بالناقوس وهو له كاره لموافقته النصارى طاف بي من الليل طائف وأنا نائم رجل عليه ثوبان أخضران وفي يده ناقوس يحمله قال فقلت : يا عبد الله أتبيع الناقوس ؟ قال وما تصنع به ؟ قال قلت : ندعو به إلى الصلاة . قال : أفلا أدلك على خيرٍ من ذلك فقلت : بلى . قال تقول : الله اكبر …. (إلى نهاية الأذان )… قال : فلما أصبحت أتيت رسول الله صلى الله عليه وسلم فأخبرته بما رأيت فقال : إنها لرؤيا حق إن شاء الله فقم مع بلال فألْقِ عليه ما رأيت فإنه أندى صوتاً منك قال فقمت مع بلال فجعلت ألقيه عليه ويؤذن به قال : فسمع ذلك عمر بن الخطاب رضي الله عنه وهو في بيته فخرج يجرّ رداءه يقول : والذي بعثك بالحق لقد رأيت مثل الذي أُرِي . فقال رسول الله صلى الله عليه وسلم فلله </a:t>
            </a:r>
            <a:r>
              <a:rPr lang="ar-MA" b="1" dirty="0" smtClean="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الحمد.</a:t>
            </a:r>
            <a:endParaRPr lang="ar-MA" b="1" dirty="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endParaRPr>
          </a:p>
        </p:txBody>
      </p:sp>
    </p:spTree>
    <p:extLst>
      <p:ext uri="{BB962C8B-B14F-4D97-AF65-F5344CB8AC3E}">
        <p14:creationId xmlns:p14="http://schemas.microsoft.com/office/powerpoint/2010/main" val="7279416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100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par>
                          <p:cTn id="8" fill="hold">
                            <p:stCondLst>
                              <p:cond delay="1500"/>
                            </p:stCondLst>
                            <p:childTnLst>
                              <p:par>
                                <p:cTn id="9" presetID="22"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500"/>
                                        <p:tgtEl>
                                          <p:spTgt spid="6"/>
                                        </p:tgtEl>
                                      </p:cBhvr>
                                    </p:animEffect>
                                  </p:childTnLst>
                                </p:cTn>
                              </p:par>
                            </p:childTnLst>
                          </p:cTn>
                        </p:par>
                        <p:par>
                          <p:cTn id="12" fill="hold">
                            <p:stCondLst>
                              <p:cond delay="2000"/>
                            </p:stCondLst>
                            <p:childTnLst>
                              <p:par>
                                <p:cTn id="13" presetID="22" presetClass="entr" presetSubtype="1" fill="hold" grpId="0" nodeType="afterEffect">
                                  <p:stCondLst>
                                    <p:cond delay="0"/>
                                  </p:stCondLst>
                                  <p:iterate type="lt">
                                    <p:tmPct val="0"/>
                                  </p:iterate>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7"/>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500" fill="hold"/>
                                        <p:tgtEl>
                                          <p:spTgt spid="7"/>
                                        </p:tgtEl>
                                        <p:attrNameLst>
                                          <p:attrName>fillcolor</p:attrName>
                                        </p:attrNameLst>
                                      </p:cBhvr>
                                      <p:to>
                                        <a:srgbClr val="FF7C80"/>
                                      </p:to>
                                    </p:animClr>
                                    <p:set>
                                      <p:cBhvr>
                                        <p:cTn id="21" dur="500" fill="hold"/>
                                        <p:tgtEl>
                                          <p:spTgt spid="7"/>
                                        </p:tgtEl>
                                        <p:attrNameLst>
                                          <p:attrName>fill.type</p:attrName>
                                        </p:attrNameLst>
                                      </p:cBhvr>
                                      <p:to>
                                        <p:strVal val="solid"/>
                                      </p:to>
                                    </p:set>
                                    <p:set>
                                      <p:cBhvr>
                                        <p:cTn id="22" dur="500" fill="hold"/>
                                        <p:tgtEl>
                                          <p:spTgt spid="7"/>
                                        </p:tgtEl>
                                        <p:attrNameLst>
                                          <p:attrName>fill.on</p:attrName>
                                        </p:attrNameLst>
                                      </p:cBhvr>
                                      <p:to>
                                        <p:strVal val="true"/>
                                      </p:to>
                                    </p:set>
                                  </p:childTnLst>
                                </p:cTn>
                              </p:par>
                            </p:childTnLst>
                          </p:cTn>
                        </p:par>
                      </p:childTnLst>
                    </p:cTn>
                  </p:par>
                </p:childTnLst>
              </p:cTn>
              <p:nextCondLst>
                <p:cond evt="onClick" delay="0">
                  <p:tgtEl>
                    <p:spTgt spid="7"/>
                  </p:tgtEl>
                </p:cond>
              </p:nextCondLst>
            </p:seq>
            <p:seq concurrent="1" nextAc="seek">
              <p:cTn id="23" restart="whenNotActive" fill="hold" evtFilter="cancelBubble" nodeType="interactiveSeq">
                <p:stCondLst>
                  <p:cond evt="onClick" delay="0">
                    <p:tgtEl>
                      <p:spTgt spid="6"/>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500" fill="hold"/>
                                        <p:tgtEl>
                                          <p:spTgt spid="6"/>
                                        </p:tgtEl>
                                        <p:attrNameLst>
                                          <p:attrName>fillcolor</p:attrName>
                                        </p:attrNameLst>
                                      </p:cBhvr>
                                      <p:to>
                                        <a:srgbClr val="C5E0B3"/>
                                      </p:to>
                                    </p:animClr>
                                    <p:set>
                                      <p:cBhvr>
                                        <p:cTn id="28" dur="500" fill="hold"/>
                                        <p:tgtEl>
                                          <p:spTgt spid="6"/>
                                        </p:tgtEl>
                                        <p:attrNameLst>
                                          <p:attrName>fill.type</p:attrName>
                                        </p:attrNameLst>
                                      </p:cBhvr>
                                      <p:to>
                                        <p:strVal val="solid"/>
                                      </p:to>
                                    </p:set>
                                    <p:set>
                                      <p:cBhvr>
                                        <p:cTn id="29" dur="500" fill="hold"/>
                                        <p:tgtEl>
                                          <p:spTgt spid="6"/>
                                        </p:tgtEl>
                                        <p:attrNameLst>
                                          <p:attrName>fill.on</p:attrName>
                                        </p:attrNameLst>
                                      </p:cBhvr>
                                      <p:to>
                                        <p:strVal val="true"/>
                                      </p:to>
                                    </p:set>
                                  </p:childTnLst>
                                </p:cTn>
                              </p:par>
                            </p:childTnLst>
                          </p:cTn>
                        </p:par>
                        <p:par>
                          <p:cTn id="30" fill="hold">
                            <p:stCondLst>
                              <p:cond delay="500"/>
                            </p:stCondLst>
                            <p:childTnLst>
                              <p:par>
                                <p:cTn id="31" presetID="26" presetClass="emph" presetSubtype="0" fill="hold" grpId="1" nodeType="afterEffect">
                                  <p:stCondLst>
                                    <p:cond delay="0"/>
                                  </p:stCondLst>
                                  <p:childTnLst>
                                    <p:animEffect transition="out" filter="fade">
                                      <p:cBhvr>
                                        <p:cTn id="32" dur="500" tmFilter="0, 0; .2, .5; .8, .5; 1, 0"/>
                                        <p:tgtEl>
                                          <p:spTgt spid="6"/>
                                        </p:tgtEl>
                                      </p:cBhvr>
                                    </p:animEffect>
                                    <p:animScale>
                                      <p:cBhvr>
                                        <p:cTn id="33" dur="250" autoRev="1" fill="hold"/>
                                        <p:tgtEl>
                                          <p:spTgt spid="6"/>
                                        </p:tgtEl>
                                      </p:cBhvr>
                                      <p:by x="105000" y="105000"/>
                                    </p:animScale>
                                  </p:childTnLst>
                                </p:cTn>
                              </p:par>
                              <p:par>
                                <p:cTn id="34" presetID="10" presetClass="entr" presetSubtype="0" fill="hold" grpId="0" nodeType="with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fade">
                                      <p:cBhvr>
                                        <p:cTn id="36" dur="500"/>
                                        <p:tgtEl>
                                          <p:spTgt spid="9"/>
                                        </p:tgtEl>
                                      </p:cBhvr>
                                    </p:animEffect>
                                  </p:childTnLst>
                                </p:cTn>
                              </p:par>
                            </p:childTnLst>
                          </p:cTn>
                        </p:par>
                      </p:childTnLst>
                    </p:cTn>
                  </p:par>
                </p:childTnLst>
              </p:cTn>
              <p:nextCondLst>
                <p:cond evt="onClick" delay="0">
                  <p:tgtEl>
                    <p:spTgt spid="6"/>
                  </p:tgtEl>
                </p:cond>
              </p:nextCondLst>
            </p:seq>
            <p:seq concurrent="1" nextAc="seek">
              <p:cTn id="37" restart="whenNotActive" fill="hold" evtFilter="cancelBubble" nodeType="interactiveSeq">
                <p:stCondLst>
                  <p:cond evt="onClick" delay="0">
                    <p:tgtEl>
                      <p:spTgt spid="8"/>
                    </p:tgtEl>
                  </p:cond>
                </p:stCondLst>
                <p:endSync evt="end" delay="0">
                  <p:rtn val="all"/>
                </p:endSync>
                <p:childTnLst>
                  <p:par>
                    <p:cTn id="38" fill="hold">
                      <p:stCondLst>
                        <p:cond delay="0"/>
                      </p:stCondLst>
                      <p:childTnLst>
                        <p:par>
                          <p:cTn id="39" fill="hold">
                            <p:stCondLst>
                              <p:cond delay="0"/>
                            </p:stCondLst>
                            <p:childTnLst>
                              <p:par>
                                <p:cTn id="40" presetID="1" presetClass="emph" presetSubtype="2" fill="hold" nodeType="clickEffect">
                                  <p:stCondLst>
                                    <p:cond delay="0"/>
                                  </p:stCondLst>
                                  <p:iterate type="lt">
                                    <p:tmPct val="0"/>
                                  </p:iterate>
                                  <p:childTnLst>
                                    <p:animClr clrSpc="rgb" dir="cw">
                                      <p:cBhvr>
                                        <p:cTn id="41" dur="500" fill="hold"/>
                                        <p:tgtEl>
                                          <p:spTgt spid="8"/>
                                        </p:tgtEl>
                                        <p:attrNameLst>
                                          <p:attrName>fillcolor</p:attrName>
                                        </p:attrNameLst>
                                      </p:cBhvr>
                                      <p:to>
                                        <a:srgbClr val="FF7C80"/>
                                      </p:to>
                                    </p:animClr>
                                    <p:set>
                                      <p:cBhvr>
                                        <p:cTn id="42" dur="500" fill="hold"/>
                                        <p:tgtEl>
                                          <p:spTgt spid="8"/>
                                        </p:tgtEl>
                                        <p:attrNameLst>
                                          <p:attrName>fill.type</p:attrName>
                                        </p:attrNameLst>
                                      </p:cBhvr>
                                      <p:to>
                                        <p:strVal val="solid"/>
                                      </p:to>
                                    </p:set>
                                    <p:set>
                                      <p:cBhvr>
                                        <p:cTn id="43" dur="500" fill="hold"/>
                                        <p:tgtEl>
                                          <p:spTgt spid="8"/>
                                        </p:tgtEl>
                                        <p:attrNameLst>
                                          <p:attrName>fill.on</p:attrName>
                                        </p:attrNameLst>
                                      </p:cBhvr>
                                      <p:to>
                                        <p:strVal val="true"/>
                                      </p:to>
                                    </p:set>
                                  </p:childTnLst>
                                </p:cTn>
                              </p:par>
                            </p:childTnLst>
                          </p:cTn>
                        </p:par>
                      </p:childTnLst>
                    </p:cTn>
                  </p:par>
                </p:childTnLst>
              </p:cTn>
              <p:nextCondLst>
                <p:cond evt="onClick" delay="0">
                  <p:tgtEl>
                    <p:spTgt spid="8"/>
                  </p:tgtEl>
                </p:cond>
              </p:nextCondLst>
            </p:seq>
          </p:childTnLst>
        </p:cTn>
      </p:par>
    </p:tnLst>
    <p:bldLst>
      <p:bldP spid="6" grpId="0" animBg="1"/>
      <p:bldP spid="6" grpId="1" animBg="1"/>
      <p:bldP spid="7" grpId="0" animBg="1"/>
      <p:bldP spid="8" grpId="0" animBg="1"/>
      <p:bldP spid="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16200000">
            <a:off x="4016860" y="-2370259"/>
            <a:ext cx="4158282" cy="9200896"/>
          </a:xfrm>
          <a:prstGeom prst="rect">
            <a:avLst/>
          </a:prstGeom>
        </p:spPr>
      </p:pic>
      <p:sp>
        <p:nvSpPr>
          <p:cNvPr id="6" name="AutoShape 4">
            <a:extLst>
              <a:ext uri="{FF2B5EF4-FFF2-40B4-BE49-F238E27FC236}">
                <a16:creationId xmlns:a16="http://schemas.microsoft.com/office/drawing/2014/main" id="{8348C398-65B7-4355-B098-AC0F20AF2902}"/>
              </a:ext>
            </a:extLst>
          </p:cNvPr>
          <p:cNvSpPr>
            <a:spLocks noChangeArrowheads="1"/>
          </p:cNvSpPr>
          <p:nvPr/>
        </p:nvSpPr>
        <p:spPr bwMode="auto">
          <a:xfrm>
            <a:off x="4407994"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M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الصدقة</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7" name="AutoShape 4">
            <a:extLst>
              <a:ext uri="{FF2B5EF4-FFF2-40B4-BE49-F238E27FC236}">
                <a16:creationId xmlns:a16="http://schemas.microsoft.com/office/drawing/2014/main" id="{91685692-6924-4A2E-9C7A-4756687F3645}"/>
              </a:ext>
            </a:extLst>
          </p:cNvPr>
          <p:cNvSpPr>
            <a:spLocks noChangeArrowheads="1"/>
          </p:cNvSpPr>
          <p:nvPr/>
        </p:nvSpPr>
        <p:spPr bwMode="auto">
          <a:xfrm>
            <a:off x="8199522"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M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الذكر</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8" name="AutoShape 4">
            <a:extLst>
              <a:ext uri="{FF2B5EF4-FFF2-40B4-BE49-F238E27FC236}">
                <a16:creationId xmlns:a16="http://schemas.microsoft.com/office/drawing/2014/main" id="{55F254E8-EBB8-4DB4-94B6-277405B88EC2}"/>
              </a:ext>
            </a:extLst>
          </p:cNvPr>
          <p:cNvSpPr>
            <a:spLocks noChangeArrowheads="1"/>
          </p:cNvSpPr>
          <p:nvPr/>
        </p:nvSpPr>
        <p:spPr bwMode="auto">
          <a:xfrm>
            <a:off x="616467"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M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صلاة التطوع</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0" name="Rectangle 9"/>
          <p:cNvSpPr/>
          <p:nvPr/>
        </p:nvSpPr>
        <p:spPr>
          <a:xfrm>
            <a:off x="1790163" y="528035"/>
            <a:ext cx="8603088" cy="33302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عند الحساب إذا انتقصت صلاة المؤمن الفريضة، بماذا يأمر الله تعالى الملائكة أن </a:t>
            </a:r>
            <a:r>
              <a:rPr lang="ar-SA" sz="60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ت</a:t>
            </a:r>
            <a:r>
              <a:rPr lang="ar-MA" sz="60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a:t>
            </a:r>
            <a:r>
              <a:rPr lang="ar-SA" sz="60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كمل</a:t>
            </a:r>
            <a:r>
              <a:rPr lang="ar-SA"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a:t>
            </a:r>
            <a:endParaRPr lang="fr-FR"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5" name="Pentagone 14"/>
          <p:cNvSpPr/>
          <p:nvPr/>
        </p:nvSpPr>
        <p:spPr>
          <a:xfrm rot="5400000">
            <a:off x="-159029" y="159027"/>
            <a:ext cx="1497500" cy="1179443"/>
          </a:xfrm>
          <a:prstGeom prst="homePlate">
            <a:avLst>
              <a:gd name="adj" fmla="val 26404"/>
            </a:avLst>
          </a:prstGeom>
          <a:solidFill>
            <a:schemeClr val="accent2">
              <a:lumMod val="20000"/>
              <a:lumOff val="80000"/>
            </a:schemeClr>
          </a:solidFill>
        </p:spPr>
        <p:style>
          <a:lnRef idx="1">
            <a:schemeClr val="accent2"/>
          </a:lnRef>
          <a:fillRef idx="2">
            <a:schemeClr val="accent2"/>
          </a:fillRef>
          <a:effectRef idx="1">
            <a:schemeClr val="accent2"/>
          </a:effectRef>
          <a:fontRef idx="minor">
            <a:schemeClr val="dk1"/>
          </a:fontRef>
        </p:style>
        <p:txBody>
          <a:bodyPr vert="vert270" rtlCol="0" anchor="ctr"/>
          <a:lstStyle/>
          <a:p>
            <a:pPr algn="ctr" rtl="1"/>
            <a:r>
              <a:rPr lang="ar-MA"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سؤال</a:t>
            </a:r>
          </a:p>
          <a:p>
            <a:pPr algn="ctr" rtl="1"/>
            <a:r>
              <a:rPr lang="ar-MA" sz="44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16</a:t>
            </a:r>
            <a:endParaRPr lang="fr-FR"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2" name="Rectangle 11"/>
          <p:cNvSpPr/>
          <p:nvPr/>
        </p:nvSpPr>
        <p:spPr>
          <a:xfrm>
            <a:off x="250870" y="5603561"/>
            <a:ext cx="10377353" cy="10619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MA" sz="2400" b="1" dirty="0">
                <a:solidFill>
                  <a:srgbClr val="00B050"/>
                </a:solidFill>
                <a:latin typeface="Sakkal Majalla" panose="02000000000000000000" pitchFamily="2" charset="-78"/>
                <a:ea typeface="GE SS Unique Bold" panose="020A0503020102020204" pitchFamily="18" charset="-78"/>
                <a:cs typeface="Sakkal Majalla" panose="02000000000000000000" pitchFamily="2" charset="-78"/>
              </a:rPr>
              <a:t>فائدة : </a:t>
            </a:r>
            <a:r>
              <a:rPr lang="ar-MA" sz="2400" b="1" dirty="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عن أبي هريرة رضي الله عنه عَنْ النَّبِيِّ - صَلَّى اللَّهُ عَلَيْهِ وَسَلَّمَ – أنه قَالَ :( إِنَّ أَوَّلَ مَا يُحَاسَبُ بِهِ العَبْدُ يَوْمَ القِيَامَةِ مِنْ عَمَلِهِ صَلاَتُهُ ، فَإِنْ صَلُحَتْ فَقَدْ أَفْلَحَ وَأَنْجَحَ ، وَإِنْ فَسَدَتْ فَقَدْ خَابَ وَخَسِرَ ، فَإِنْ انْتَقَصَ مِنْ فَرِيضَتِهِ شَيْءٌ ، قَالَ الرَّبُّ عَزَّ وَجَلَّ: انْظُرُوا هَلْ لِعَبْدِي مِنْ تَطَوُّعٍ فَيُكَمَّلَ بِهَا مَا انْتَقَصَ مِنَ الفَرِيضَةِ ، ثُمَّ يَكُونُ سَائِرُ عَمَلِهِ عَلَى ذَلِكَ)</a:t>
            </a:r>
            <a:endParaRPr lang="ar-MA" sz="2400" b="1" dirty="0" smtClean="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endParaRPr>
          </a:p>
        </p:txBody>
      </p:sp>
      <p:sp>
        <p:nvSpPr>
          <p:cNvPr id="13" name="Action Button: Return 3">
            <a:hlinkClick r:id="rId3" action="ppaction://hlinksldjump" highlightClick="1"/>
          </p:cNvPr>
          <p:cNvSpPr/>
          <p:nvPr/>
        </p:nvSpPr>
        <p:spPr>
          <a:xfrm>
            <a:off x="11277601" y="5822731"/>
            <a:ext cx="608270" cy="549595"/>
          </a:xfrm>
          <a:prstGeom prst="actionButtonRetur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2471401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100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par>
                          <p:cTn id="8" fill="hold">
                            <p:stCondLst>
                              <p:cond delay="1500"/>
                            </p:stCondLst>
                            <p:childTnLst>
                              <p:par>
                                <p:cTn id="9" presetID="22"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500"/>
                                        <p:tgtEl>
                                          <p:spTgt spid="6"/>
                                        </p:tgtEl>
                                      </p:cBhvr>
                                    </p:animEffect>
                                  </p:childTnLst>
                                </p:cTn>
                              </p:par>
                            </p:childTnLst>
                          </p:cTn>
                        </p:par>
                        <p:par>
                          <p:cTn id="12" fill="hold">
                            <p:stCondLst>
                              <p:cond delay="2000"/>
                            </p:stCondLst>
                            <p:childTnLst>
                              <p:par>
                                <p:cTn id="13" presetID="22" presetClass="entr" presetSubtype="1" fill="hold" grpId="0" nodeType="afterEffect">
                                  <p:stCondLst>
                                    <p:cond delay="0"/>
                                  </p:stCondLst>
                                  <p:iterate type="lt">
                                    <p:tmPct val="0"/>
                                  </p:iterate>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7"/>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500" fill="hold"/>
                                        <p:tgtEl>
                                          <p:spTgt spid="7"/>
                                        </p:tgtEl>
                                        <p:attrNameLst>
                                          <p:attrName>fillcolor</p:attrName>
                                        </p:attrNameLst>
                                      </p:cBhvr>
                                      <p:to>
                                        <a:srgbClr val="FF7C80"/>
                                      </p:to>
                                    </p:animClr>
                                    <p:set>
                                      <p:cBhvr>
                                        <p:cTn id="21" dur="500" fill="hold"/>
                                        <p:tgtEl>
                                          <p:spTgt spid="7"/>
                                        </p:tgtEl>
                                        <p:attrNameLst>
                                          <p:attrName>fill.type</p:attrName>
                                        </p:attrNameLst>
                                      </p:cBhvr>
                                      <p:to>
                                        <p:strVal val="solid"/>
                                      </p:to>
                                    </p:set>
                                    <p:set>
                                      <p:cBhvr>
                                        <p:cTn id="22" dur="500" fill="hold"/>
                                        <p:tgtEl>
                                          <p:spTgt spid="7"/>
                                        </p:tgtEl>
                                        <p:attrNameLst>
                                          <p:attrName>fill.on</p:attrName>
                                        </p:attrNameLst>
                                      </p:cBhvr>
                                      <p:to>
                                        <p:strVal val="true"/>
                                      </p:to>
                                    </p:set>
                                  </p:childTnLst>
                                </p:cTn>
                              </p:par>
                            </p:childTnLst>
                          </p:cTn>
                        </p:par>
                      </p:childTnLst>
                    </p:cTn>
                  </p:par>
                </p:childTnLst>
              </p:cTn>
              <p:nextCondLst>
                <p:cond evt="onClick" delay="0">
                  <p:tgtEl>
                    <p:spTgt spid="7"/>
                  </p:tgtEl>
                </p:cond>
              </p:nextCondLst>
            </p:seq>
            <p:seq concurrent="1" nextAc="seek">
              <p:cTn id="23" restart="whenNotActive" fill="hold" evtFilter="cancelBubble" nodeType="interactiveSeq">
                <p:stCondLst>
                  <p:cond evt="onClick" delay="0">
                    <p:tgtEl>
                      <p:spTgt spid="6"/>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500" fill="hold"/>
                                        <p:tgtEl>
                                          <p:spTgt spid="6"/>
                                        </p:tgtEl>
                                        <p:attrNameLst>
                                          <p:attrName>fillcolor</p:attrName>
                                        </p:attrNameLst>
                                      </p:cBhvr>
                                      <p:to>
                                        <a:srgbClr val="FF7C80"/>
                                      </p:to>
                                    </p:animClr>
                                    <p:set>
                                      <p:cBhvr>
                                        <p:cTn id="28" dur="500" fill="hold"/>
                                        <p:tgtEl>
                                          <p:spTgt spid="6"/>
                                        </p:tgtEl>
                                        <p:attrNameLst>
                                          <p:attrName>fill.type</p:attrName>
                                        </p:attrNameLst>
                                      </p:cBhvr>
                                      <p:to>
                                        <p:strVal val="solid"/>
                                      </p:to>
                                    </p:set>
                                    <p:set>
                                      <p:cBhvr>
                                        <p:cTn id="29" dur="500" fill="hold"/>
                                        <p:tgtEl>
                                          <p:spTgt spid="6"/>
                                        </p:tgtEl>
                                        <p:attrNameLst>
                                          <p:attrName>fill.on</p:attrName>
                                        </p:attrNameLst>
                                      </p:cBhvr>
                                      <p:to>
                                        <p:strVal val="true"/>
                                      </p:to>
                                    </p:set>
                                  </p:childTnLst>
                                </p:cTn>
                              </p:par>
                            </p:childTnLst>
                          </p:cTn>
                        </p:par>
                      </p:childTnLst>
                    </p:cTn>
                  </p:par>
                </p:childTnLst>
              </p:cTn>
              <p:nextCondLst>
                <p:cond evt="onClick" delay="0">
                  <p:tgtEl>
                    <p:spTgt spid="6"/>
                  </p:tgtEl>
                </p:cond>
              </p:nextCondLst>
            </p:seq>
            <p:seq concurrent="1" nextAc="seek">
              <p:cTn id="30" restart="whenNotActive" fill="hold" evtFilter="cancelBubble" nodeType="interactiveSeq">
                <p:stCondLst>
                  <p:cond evt="onClick" delay="0">
                    <p:tgtEl>
                      <p:spTgt spid="8"/>
                    </p:tgtEl>
                  </p:cond>
                </p:stCondLst>
                <p:endSync evt="end" delay="0">
                  <p:rtn val="all"/>
                </p:endSync>
                <p:childTnLst>
                  <p:par>
                    <p:cTn id="31" fill="hold">
                      <p:stCondLst>
                        <p:cond delay="0"/>
                      </p:stCondLst>
                      <p:childTnLst>
                        <p:par>
                          <p:cTn id="32" fill="hold">
                            <p:stCondLst>
                              <p:cond delay="0"/>
                            </p:stCondLst>
                            <p:childTnLst>
                              <p:par>
                                <p:cTn id="33" presetID="1" presetClass="emph" presetSubtype="2" fill="hold" nodeType="clickEffect">
                                  <p:stCondLst>
                                    <p:cond delay="0"/>
                                  </p:stCondLst>
                                  <p:iterate type="lt">
                                    <p:tmPct val="0"/>
                                  </p:iterate>
                                  <p:childTnLst>
                                    <p:animClr clrSpc="rgb" dir="cw">
                                      <p:cBhvr>
                                        <p:cTn id="34" dur="500" fill="hold"/>
                                        <p:tgtEl>
                                          <p:spTgt spid="8"/>
                                        </p:tgtEl>
                                        <p:attrNameLst>
                                          <p:attrName>fillcolor</p:attrName>
                                        </p:attrNameLst>
                                      </p:cBhvr>
                                      <p:to>
                                        <a:srgbClr val="C5E0B3"/>
                                      </p:to>
                                    </p:animClr>
                                    <p:set>
                                      <p:cBhvr>
                                        <p:cTn id="35" dur="500" fill="hold"/>
                                        <p:tgtEl>
                                          <p:spTgt spid="8"/>
                                        </p:tgtEl>
                                        <p:attrNameLst>
                                          <p:attrName>fill.type</p:attrName>
                                        </p:attrNameLst>
                                      </p:cBhvr>
                                      <p:to>
                                        <p:strVal val="solid"/>
                                      </p:to>
                                    </p:set>
                                    <p:set>
                                      <p:cBhvr>
                                        <p:cTn id="36" dur="500" fill="hold"/>
                                        <p:tgtEl>
                                          <p:spTgt spid="8"/>
                                        </p:tgtEl>
                                        <p:attrNameLst>
                                          <p:attrName>fill.on</p:attrName>
                                        </p:attrNameLst>
                                      </p:cBhvr>
                                      <p:to>
                                        <p:strVal val="true"/>
                                      </p:to>
                                    </p:set>
                                  </p:childTnLst>
                                </p:cTn>
                              </p:par>
                            </p:childTnLst>
                          </p:cTn>
                        </p:par>
                        <p:par>
                          <p:cTn id="37" fill="hold">
                            <p:stCondLst>
                              <p:cond delay="500"/>
                            </p:stCondLst>
                            <p:childTnLst>
                              <p:par>
                                <p:cTn id="38" presetID="26" presetClass="emph" presetSubtype="0" fill="hold" grpId="1" nodeType="afterEffect">
                                  <p:stCondLst>
                                    <p:cond delay="0"/>
                                  </p:stCondLst>
                                  <p:iterate type="lt">
                                    <p:tmPct val="0"/>
                                  </p:iterate>
                                  <p:childTnLst>
                                    <p:animEffect transition="out" filter="fade">
                                      <p:cBhvr>
                                        <p:cTn id="39" dur="500" tmFilter="0, 0; .2, .5; .8, .5; 1, 0"/>
                                        <p:tgtEl>
                                          <p:spTgt spid="8"/>
                                        </p:tgtEl>
                                      </p:cBhvr>
                                    </p:animEffect>
                                    <p:animScale>
                                      <p:cBhvr>
                                        <p:cTn id="40" dur="250" autoRev="1" fill="hold"/>
                                        <p:tgtEl>
                                          <p:spTgt spid="8"/>
                                        </p:tgtEl>
                                      </p:cBhvr>
                                      <p:by x="105000" y="105000"/>
                                    </p:animScale>
                                  </p:childTnLst>
                                </p:cTn>
                              </p:par>
                              <p:par>
                                <p:cTn id="41" presetID="10" presetClass="entr" presetSubtype="0" fill="hold" grpId="0" nodeType="with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500"/>
                                        <p:tgtEl>
                                          <p:spTgt spid="12"/>
                                        </p:tgtEl>
                                      </p:cBhvr>
                                    </p:animEffect>
                                  </p:childTnLst>
                                </p:cTn>
                              </p:par>
                            </p:childTnLst>
                          </p:cTn>
                        </p:par>
                      </p:childTnLst>
                    </p:cTn>
                  </p:par>
                </p:childTnLst>
              </p:cTn>
              <p:nextCondLst>
                <p:cond evt="onClick" delay="0">
                  <p:tgtEl>
                    <p:spTgt spid="8"/>
                  </p:tgtEl>
                </p:cond>
              </p:nextCondLst>
            </p:seq>
          </p:childTnLst>
        </p:cTn>
      </p:par>
    </p:tnLst>
    <p:bldLst>
      <p:bldP spid="6" grpId="0" animBg="1"/>
      <p:bldP spid="7" grpId="0" animBg="1"/>
      <p:bldP spid="8" grpId="0" animBg="1"/>
      <p:bldP spid="8" grpId="1" animBg="1"/>
      <p:bldP spid="1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16200000">
            <a:off x="4016860" y="-2370259"/>
            <a:ext cx="4158282" cy="9200896"/>
          </a:xfrm>
          <a:prstGeom prst="rect">
            <a:avLst/>
          </a:prstGeom>
        </p:spPr>
      </p:pic>
      <p:sp>
        <p:nvSpPr>
          <p:cNvPr id="6" name="AutoShape 4">
            <a:extLst>
              <a:ext uri="{FF2B5EF4-FFF2-40B4-BE49-F238E27FC236}">
                <a16:creationId xmlns:a16="http://schemas.microsoft.com/office/drawing/2014/main" id="{8348C398-65B7-4355-B098-AC0F20AF2902}"/>
              </a:ext>
            </a:extLst>
          </p:cNvPr>
          <p:cNvSpPr>
            <a:spLocks noChangeArrowheads="1"/>
          </p:cNvSpPr>
          <p:nvPr/>
        </p:nvSpPr>
        <p:spPr bwMode="auto">
          <a:xfrm>
            <a:off x="4332000" y="4494058"/>
            <a:ext cx="3528000" cy="1080000"/>
          </a:xfrm>
          <a:prstGeom prst="roundRect">
            <a:avLst>
              <a:gd name="adj" fmla="val 50000"/>
            </a:avLst>
          </a:prstGeom>
          <a:solidFill>
            <a:schemeClr val="bg1"/>
          </a:solidFill>
          <a:ln w="28575">
            <a:noFill/>
            <a:round/>
            <a:headEnd/>
            <a:tailEnd/>
          </a:ln>
          <a:effectLst/>
        </p:spPr>
        <p:txBody>
          <a:bodyPr wrap="squar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اللهم إني أسألك العفو و العافية</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7" name="AutoShape 4">
            <a:extLst>
              <a:ext uri="{FF2B5EF4-FFF2-40B4-BE49-F238E27FC236}">
                <a16:creationId xmlns:a16="http://schemas.microsoft.com/office/drawing/2014/main" id="{91685692-6924-4A2E-9C7A-4756687F3645}"/>
              </a:ext>
            </a:extLst>
          </p:cNvPr>
          <p:cNvSpPr>
            <a:spLocks noChangeArrowheads="1"/>
          </p:cNvSpPr>
          <p:nvPr/>
        </p:nvSpPr>
        <p:spPr bwMode="auto">
          <a:xfrm>
            <a:off x="8163444" y="4494058"/>
            <a:ext cx="3528000" cy="1080000"/>
          </a:xfrm>
          <a:prstGeom prst="roundRect">
            <a:avLst>
              <a:gd name="adj" fmla="val 50000"/>
            </a:avLst>
          </a:prstGeom>
          <a:solidFill>
            <a:schemeClr val="bg1"/>
          </a:solidFill>
          <a:ln w="28575">
            <a:noFill/>
            <a:round/>
            <a:headEnd/>
            <a:tailEnd/>
          </a:ln>
          <a:effectLst/>
        </p:spPr>
        <p:txBody>
          <a:bodyPr wrap="square" lIns="36000" rIns="36000"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اللَّهمَّ اجعلني مِن التَّوَّابِين، واجعلني مِن المُتطهرين</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8" name="AutoShape 4">
            <a:extLst>
              <a:ext uri="{FF2B5EF4-FFF2-40B4-BE49-F238E27FC236}">
                <a16:creationId xmlns:a16="http://schemas.microsoft.com/office/drawing/2014/main" id="{55F254E8-EBB8-4DB4-94B6-277405B88EC2}"/>
              </a:ext>
            </a:extLst>
          </p:cNvPr>
          <p:cNvSpPr>
            <a:spLocks noChangeArrowheads="1"/>
          </p:cNvSpPr>
          <p:nvPr/>
        </p:nvSpPr>
        <p:spPr bwMode="auto">
          <a:xfrm>
            <a:off x="500556" y="4494058"/>
            <a:ext cx="3528000" cy="1080000"/>
          </a:xfrm>
          <a:prstGeom prst="roundRect">
            <a:avLst>
              <a:gd name="adj" fmla="val 50000"/>
            </a:avLst>
          </a:prstGeom>
          <a:solidFill>
            <a:schemeClr val="bg1"/>
          </a:solidFill>
          <a:ln w="28575">
            <a:noFill/>
            <a:round/>
            <a:headEnd/>
            <a:tailEnd/>
          </a:ln>
          <a:effectLst/>
        </p:spPr>
        <p:txBody>
          <a:bodyPr wrap="squar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اللَّهمَّ اجعلني مقيم الصلاةِ ومن ذُريتي</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0" name="Rectangle 9"/>
          <p:cNvSpPr/>
          <p:nvPr/>
        </p:nvSpPr>
        <p:spPr>
          <a:xfrm>
            <a:off x="1790163" y="528035"/>
            <a:ext cx="8603088" cy="33302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من الأدعية التي علمنا رسول الله ﷺ بعد الوضوء؟</a:t>
            </a:r>
            <a:endParaRPr lang="fr-FR"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3" name="Pentagone 12"/>
          <p:cNvSpPr/>
          <p:nvPr/>
        </p:nvSpPr>
        <p:spPr>
          <a:xfrm rot="5400000">
            <a:off x="-159029" y="159027"/>
            <a:ext cx="1497500" cy="1179443"/>
          </a:xfrm>
          <a:prstGeom prst="homePlate">
            <a:avLst>
              <a:gd name="adj" fmla="val 26404"/>
            </a:avLst>
          </a:prstGeom>
          <a:solidFill>
            <a:schemeClr val="accent2">
              <a:lumMod val="20000"/>
              <a:lumOff val="80000"/>
            </a:schemeClr>
          </a:solidFill>
        </p:spPr>
        <p:style>
          <a:lnRef idx="1">
            <a:schemeClr val="accent2"/>
          </a:lnRef>
          <a:fillRef idx="2">
            <a:schemeClr val="accent2"/>
          </a:fillRef>
          <a:effectRef idx="1">
            <a:schemeClr val="accent2"/>
          </a:effectRef>
          <a:fontRef idx="minor">
            <a:schemeClr val="dk1"/>
          </a:fontRef>
        </p:style>
        <p:txBody>
          <a:bodyPr vert="vert270" rtlCol="0" anchor="ctr"/>
          <a:lstStyle/>
          <a:p>
            <a:pPr algn="ctr" rtl="1"/>
            <a:r>
              <a:rPr lang="ar-MA"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سؤال</a:t>
            </a:r>
          </a:p>
          <a:p>
            <a:pPr algn="ctr" rtl="1"/>
            <a:r>
              <a:rPr lang="ar-MA" sz="44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17</a:t>
            </a:r>
            <a:endParaRPr lang="fr-FR"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5" name="Action Button: Return 3">
            <a:hlinkClick r:id="rId3" action="ppaction://hlinksldjump" highlightClick="1"/>
          </p:cNvPr>
          <p:cNvSpPr/>
          <p:nvPr/>
        </p:nvSpPr>
        <p:spPr>
          <a:xfrm>
            <a:off x="11277601" y="5822731"/>
            <a:ext cx="608270" cy="549595"/>
          </a:xfrm>
          <a:prstGeom prst="actionButtonRetur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717201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100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par>
                          <p:cTn id="8" fill="hold">
                            <p:stCondLst>
                              <p:cond delay="1500"/>
                            </p:stCondLst>
                            <p:childTnLst>
                              <p:par>
                                <p:cTn id="9" presetID="22"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500"/>
                                        <p:tgtEl>
                                          <p:spTgt spid="6"/>
                                        </p:tgtEl>
                                      </p:cBhvr>
                                    </p:animEffect>
                                  </p:childTnLst>
                                </p:cTn>
                              </p:par>
                            </p:childTnLst>
                          </p:cTn>
                        </p:par>
                        <p:par>
                          <p:cTn id="12" fill="hold">
                            <p:stCondLst>
                              <p:cond delay="2000"/>
                            </p:stCondLst>
                            <p:childTnLst>
                              <p:par>
                                <p:cTn id="13" presetID="22" presetClass="entr" presetSubtype="1" fill="hold" grpId="0" nodeType="afterEffect">
                                  <p:stCondLst>
                                    <p:cond delay="0"/>
                                  </p:stCondLst>
                                  <p:iterate type="lt">
                                    <p:tmPct val="0"/>
                                  </p:iterate>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7"/>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500" fill="hold"/>
                                        <p:tgtEl>
                                          <p:spTgt spid="7"/>
                                        </p:tgtEl>
                                        <p:attrNameLst>
                                          <p:attrName>fillcolor</p:attrName>
                                        </p:attrNameLst>
                                      </p:cBhvr>
                                      <p:to>
                                        <a:srgbClr val="C5E0B3"/>
                                      </p:to>
                                    </p:animClr>
                                    <p:set>
                                      <p:cBhvr>
                                        <p:cTn id="21" dur="500" fill="hold"/>
                                        <p:tgtEl>
                                          <p:spTgt spid="7"/>
                                        </p:tgtEl>
                                        <p:attrNameLst>
                                          <p:attrName>fill.type</p:attrName>
                                        </p:attrNameLst>
                                      </p:cBhvr>
                                      <p:to>
                                        <p:strVal val="solid"/>
                                      </p:to>
                                    </p:set>
                                    <p:set>
                                      <p:cBhvr>
                                        <p:cTn id="22" dur="500" fill="hold"/>
                                        <p:tgtEl>
                                          <p:spTgt spid="7"/>
                                        </p:tgtEl>
                                        <p:attrNameLst>
                                          <p:attrName>fill.on</p:attrName>
                                        </p:attrNameLst>
                                      </p:cBhvr>
                                      <p:to>
                                        <p:strVal val="true"/>
                                      </p:to>
                                    </p:set>
                                  </p:childTnLst>
                                </p:cTn>
                              </p:par>
                            </p:childTnLst>
                          </p:cTn>
                        </p:par>
                        <p:par>
                          <p:cTn id="23" fill="hold">
                            <p:stCondLst>
                              <p:cond delay="500"/>
                            </p:stCondLst>
                            <p:childTnLst>
                              <p:par>
                                <p:cTn id="24" presetID="26" presetClass="emph" presetSubtype="0" fill="hold" grpId="1" nodeType="afterEffect">
                                  <p:stCondLst>
                                    <p:cond delay="0"/>
                                  </p:stCondLst>
                                  <p:childTnLst>
                                    <p:animEffect transition="out" filter="fade">
                                      <p:cBhvr>
                                        <p:cTn id="25" dur="500" tmFilter="0, 0; .2, .5; .8, .5; 1, 0"/>
                                        <p:tgtEl>
                                          <p:spTgt spid="7"/>
                                        </p:tgtEl>
                                      </p:cBhvr>
                                    </p:animEffect>
                                    <p:animScale>
                                      <p:cBhvr>
                                        <p:cTn id="26" dur="250" autoRev="1" fill="hold"/>
                                        <p:tgtEl>
                                          <p:spTgt spid="7"/>
                                        </p:tgtEl>
                                      </p:cBhvr>
                                      <p:by x="105000" y="105000"/>
                                    </p:animScale>
                                  </p:childTnLst>
                                </p:cTn>
                              </p:par>
                            </p:childTnLst>
                          </p:cTn>
                        </p:par>
                      </p:childTnLst>
                    </p:cTn>
                  </p:par>
                </p:childTnLst>
              </p:cTn>
              <p:nextCondLst>
                <p:cond evt="onClick" delay="0">
                  <p:tgtEl>
                    <p:spTgt spid="7"/>
                  </p:tgtEl>
                </p:cond>
              </p:nextCondLst>
            </p:seq>
            <p:seq concurrent="1" nextAc="seek">
              <p:cTn id="27" restart="whenNotActive" fill="hold" evtFilter="cancelBubble" nodeType="interactiveSeq">
                <p:stCondLst>
                  <p:cond evt="onClick" delay="0">
                    <p:tgtEl>
                      <p:spTgt spid="6"/>
                    </p:tgtEl>
                  </p:cond>
                </p:stCondLst>
                <p:endSync evt="end" delay="0">
                  <p:rtn val="all"/>
                </p:endSync>
                <p:childTnLst>
                  <p:par>
                    <p:cTn id="28" fill="hold">
                      <p:stCondLst>
                        <p:cond delay="0"/>
                      </p:stCondLst>
                      <p:childTnLst>
                        <p:par>
                          <p:cTn id="29" fill="hold">
                            <p:stCondLst>
                              <p:cond delay="0"/>
                            </p:stCondLst>
                            <p:childTnLst>
                              <p:par>
                                <p:cTn id="30" presetID="1" presetClass="emph" presetSubtype="2" fill="hold" nodeType="clickEffect">
                                  <p:stCondLst>
                                    <p:cond delay="0"/>
                                  </p:stCondLst>
                                  <p:childTnLst>
                                    <p:animClr clrSpc="rgb" dir="cw">
                                      <p:cBhvr>
                                        <p:cTn id="31" dur="500" fill="hold"/>
                                        <p:tgtEl>
                                          <p:spTgt spid="6"/>
                                        </p:tgtEl>
                                        <p:attrNameLst>
                                          <p:attrName>fillcolor</p:attrName>
                                        </p:attrNameLst>
                                      </p:cBhvr>
                                      <p:to>
                                        <a:srgbClr val="FF7C80"/>
                                      </p:to>
                                    </p:animClr>
                                    <p:set>
                                      <p:cBhvr>
                                        <p:cTn id="32" dur="500" fill="hold"/>
                                        <p:tgtEl>
                                          <p:spTgt spid="6"/>
                                        </p:tgtEl>
                                        <p:attrNameLst>
                                          <p:attrName>fill.type</p:attrName>
                                        </p:attrNameLst>
                                      </p:cBhvr>
                                      <p:to>
                                        <p:strVal val="solid"/>
                                      </p:to>
                                    </p:set>
                                    <p:set>
                                      <p:cBhvr>
                                        <p:cTn id="33" dur="500" fill="hold"/>
                                        <p:tgtEl>
                                          <p:spTgt spid="6"/>
                                        </p:tgtEl>
                                        <p:attrNameLst>
                                          <p:attrName>fill.on</p:attrName>
                                        </p:attrNameLst>
                                      </p:cBhvr>
                                      <p:to>
                                        <p:strVal val="true"/>
                                      </p:to>
                                    </p:set>
                                  </p:childTnLst>
                                </p:cTn>
                              </p:par>
                            </p:childTnLst>
                          </p:cTn>
                        </p:par>
                      </p:childTnLst>
                    </p:cTn>
                  </p:par>
                </p:childTnLst>
              </p:cTn>
              <p:nextCondLst>
                <p:cond evt="onClick" delay="0">
                  <p:tgtEl>
                    <p:spTgt spid="6"/>
                  </p:tgtEl>
                </p:cond>
              </p:nextCondLst>
            </p:seq>
            <p:seq concurrent="1" nextAc="seek">
              <p:cTn id="34" restart="whenNotActive" fill="hold" evtFilter="cancelBubble" nodeType="interactiveSeq">
                <p:stCondLst>
                  <p:cond evt="onClick" delay="0">
                    <p:tgtEl>
                      <p:spTgt spid="8"/>
                    </p:tgtEl>
                  </p:cond>
                </p:stCondLst>
                <p:endSync evt="end" delay="0">
                  <p:rtn val="all"/>
                </p:endSync>
                <p:childTnLst>
                  <p:par>
                    <p:cTn id="35" fill="hold">
                      <p:stCondLst>
                        <p:cond delay="0"/>
                      </p:stCondLst>
                      <p:childTnLst>
                        <p:par>
                          <p:cTn id="36" fill="hold">
                            <p:stCondLst>
                              <p:cond delay="0"/>
                            </p:stCondLst>
                            <p:childTnLst>
                              <p:par>
                                <p:cTn id="37" presetID="1" presetClass="emph" presetSubtype="2" fill="hold" nodeType="clickEffect">
                                  <p:stCondLst>
                                    <p:cond delay="0"/>
                                  </p:stCondLst>
                                  <p:iterate type="lt">
                                    <p:tmPct val="0"/>
                                  </p:iterate>
                                  <p:childTnLst>
                                    <p:animClr clrSpc="rgb" dir="cw">
                                      <p:cBhvr>
                                        <p:cTn id="38" dur="500" fill="hold"/>
                                        <p:tgtEl>
                                          <p:spTgt spid="8"/>
                                        </p:tgtEl>
                                        <p:attrNameLst>
                                          <p:attrName>fillcolor</p:attrName>
                                        </p:attrNameLst>
                                      </p:cBhvr>
                                      <p:to>
                                        <a:srgbClr val="FF7C80"/>
                                      </p:to>
                                    </p:animClr>
                                    <p:set>
                                      <p:cBhvr>
                                        <p:cTn id="39" dur="500" fill="hold"/>
                                        <p:tgtEl>
                                          <p:spTgt spid="8"/>
                                        </p:tgtEl>
                                        <p:attrNameLst>
                                          <p:attrName>fill.type</p:attrName>
                                        </p:attrNameLst>
                                      </p:cBhvr>
                                      <p:to>
                                        <p:strVal val="solid"/>
                                      </p:to>
                                    </p:set>
                                    <p:set>
                                      <p:cBhvr>
                                        <p:cTn id="40" dur="500" fill="hold"/>
                                        <p:tgtEl>
                                          <p:spTgt spid="8"/>
                                        </p:tgtEl>
                                        <p:attrNameLst>
                                          <p:attrName>fill.on</p:attrName>
                                        </p:attrNameLst>
                                      </p:cBhvr>
                                      <p:to>
                                        <p:strVal val="true"/>
                                      </p:to>
                                    </p:set>
                                  </p:childTnLst>
                                </p:cTn>
                              </p:par>
                            </p:childTnLst>
                          </p:cTn>
                        </p:par>
                      </p:childTnLst>
                    </p:cTn>
                  </p:par>
                </p:childTnLst>
              </p:cTn>
              <p:nextCondLst>
                <p:cond evt="onClick" delay="0">
                  <p:tgtEl>
                    <p:spTgt spid="8"/>
                  </p:tgtEl>
                </p:cond>
              </p:nextCondLst>
            </p:seq>
          </p:childTnLst>
        </p:cTn>
      </p:par>
    </p:tnLst>
    <p:bldLst>
      <p:bldP spid="6" grpId="0" animBg="1"/>
      <p:bldP spid="7" grpId="0" animBg="1"/>
      <p:bldP spid="7" grpId="1" animBg="1"/>
      <p:bldP spid="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16200000">
            <a:off x="4016860" y="-2370259"/>
            <a:ext cx="4158282" cy="9200896"/>
          </a:xfrm>
          <a:prstGeom prst="rect">
            <a:avLst/>
          </a:prstGeom>
        </p:spPr>
      </p:pic>
      <p:sp>
        <p:nvSpPr>
          <p:cNvPr id="10" name="Rectangle 9"/>
          <p:cNvSpPr/>
          <p:nvPr/>
        </p:nvSpPr>
        <p:spPr>
          <a:xfrm>
            <a:off x="1790163" y="528035"/>
            <a:ext cx="8603088" cy="33302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MA" sz="60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حافظ على الصلوات الخمس في وقتها و بخشوعها.</a:t>
            </a:r>
            <a:endParaRPr lang="ar-MA" sz="60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a:p>
            <a:pPr algn="ctr" rtl="1"/>
            <a:r>
              <a:rPr lang="ar-MA" sz="60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بعد ذلك، ما هي أحب صلاة إلى الله تعالى؟</a:t>
            </a:r>
            <a:endParaRPr lang="fr-FR"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3" name="Pentagone 12"/>
          <p:cNvSpPr/>
          <p:nvPr/>
        </p:nvSpPr>
        <p:spPr>
          <a:xfrm rot="5400000">
            <a:off x="-159029" y="159027"/>
            <a:ext cx="1497500" cy="1179443"/>
          </a:xfrm>
          <a:prstGeom prst="homePlate">
            <a:avLst>
              <a:gd name="adj" fmla="val 26404"/>
            </a:avLst>
          </a:prstGeom>
          <a:solidFill>
            <a:schemeClr val="accent2">
              <a:lumMod val="20000"/>
              <a:lumOff val="80000"/>
            </a:schemeClr>
          </a:solidFill>
        </p:spPr>
        <p:style>
          <a:lnRef idx="1">
            <a:schemeClr val="accent2"/>
          </a:lnRef>
          <a:fillRef idx="2">
            <a:schemeClr val="accent2"/>
          </a:fillRef>
          <a:effectRef idx="1">
            <a:schemeClr val="accent2"/>
          </a:effectRef>
          <a:fontRef idx="minor">
            <a:schemeClr val="dk1"/>
          </a:fontRef>
        </p:style>
        <p:txBody>
          <a:bodyPr vert="vert270" rtlCol="0" anchor="ctr"/>
          <a:lstStyle/>
          <a:p>
            <a:pPr algn="ctr" rtl="1"/>
            <a:r>
              <a:rPr lang="ar-MA"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سؤال</a:t>
            </a:r>
          </a:p>
          <a:p>
            <a:pPr algn="ctr" rtl="1"/>
            <a:r>
              <a:rPr lang="ar-MA" sz="44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18</a:t>
            </a:r>
            <a:endParaRPr lang="fr-FR"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5" name="Action Button: Return 3">
            <a:hlinkClick r:id="rId3" action="ppaction://hlinksldjump" highlightClick="1"/>
          </p:cNvPr>
          <p:cNvSpPr/>
          <p:nvPr/>
        </p:nvSpPr>
        <p:spPr>
          <a:xfrm>
            <a:off x="11277601" y="5822731"/>
            <a:ext cx="608270" cy="549595"/>
          </a:xfrm>
          <a:prstGeom prst="actionButtonRetur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utoShape 4">
            <a:extLst>
              <a:ext uri="{FF2B5EF4-FFF2-40B4-BE49-F238E27FC236}">
                <a16:creationId xmlns:a16="http://schemas.microsoft.com/office/drawing/2014/main" id="{8348C398-65B7-4355-B098-AC0F20AF2902}"/>
              </a:ext>
            </a:extLst>
          </p:cNvPr>
          <p:cNvSpPr>
            <a:spLocks noChangeArrowheads="1"/>
          </p:cNvSpPr>
          <p:nvPr/>
        </p:nvSpPr>
        <p:spPr bwMode="auto">
          <a:xfrm>
            <a:off x="4407994"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MA" sz="36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نافلة مع الظهر</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7" name="AutoShape 4">
            <a:extLst>
              <a:ext uri="{FF2B5EF4-FFF2-40B4-BE49-F238E27FC236}">
                <a16:creationId xmlns:a16="http://schemas.microsoft.com/office/drawing/2014/main" id="{91685692-6924-4A2E-9C7A-4756687F3645}"/>
              </a:ext>
            </a:extLst>
          </p:cNvPr>
          <p:cNvSpPr>
            <a:spLocks noChangeArrowheads="1"/>
          </p:cNvSpPr>
          <p:nvPr/>
        </p:nvSpPr>
        <p:spPr bwMode="auto">
          <a:xfrm>
            <a:off x="8199522"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MA" sz="36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صلاة الضحى</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8" name="AutoShape 4">
            <a:extLst>
              <a:ext uri="{FF2B5EF4-FFF2-40B4-BE49-F238E27FC236}">
                <a16:creationId xmlns:a16="http://schemas.microsoft.com/office/drawing/2014/main" id="{55F254E8-EBB8-4DB4-94B6-277405B88EC2}"/>
              </a:ext>
            </a:extLst>
          </p:cNvPr>
          <p:cNvSpPr>
            <a:spLocks noChangeArrowheads="1"/>
          </p:cNvSpPr>
          <p:nvPr/>
        </p:nvSpPr>
        <p:spPr bwMode="auto">
          <a:xfrm>
            <a:off x="616467"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MA" sz="36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صلاة الليل</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9" name="Rectangle 8"/>
          <p:cNvSpPr/>
          <p:nvPr/>
        </p:nvSpPr>
        <p:spPr>
          <a:xfrm>
            <a:off x="250870" y="5603561"/>
            <a:ext cx="10377353" cy="10335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MA" sz="2400" b="1" dirty="0" smtClean="0">
                <a:solidFill>
                  <a:srgbClr val="00B050"/>
                </a:solidFill>
                <a:latin typeface="Sakkal Majalla" panose="02000000000000000000" pitchFamily="2" charset="-78"/>
                <a:ea typeface="GE SS Unique Bold" panose="020A0503020102020204" pitchFamily="18" charset="-78"/>
                <a:cs typeface="Sakkal Majalla" panose="02000000000000000000" pitchFamily="2" charset="-78"/>
              </a:rPr>
              <a:t>فائدة : </a:t>
            </a:r>
            <a:r>
              <a:rPr lang="ar-MA" sz="2400" b="1" dirty="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عن ابي هريرة رضي الله عنه عن </a:t>
            </a:r>
            <a:r>
              <a:rPr lang="ar-MA" sz="2400" b="1" dirty="0" smtClean="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الرسول </a:t>
            </a:r>
            <a:r>
              <a:rPr lang="ar-MA" sz="2400" b="1" dirty="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صلى الله عليه و سلم قال : أفضلُ الصيامِ بعدَ رمضانَ شهرُ اللهِ المحرَّمُ, وأفضلُ الصلاةِ بعدَ الفريضةِ صلاةُ الليلِ.</a:t>
            </a:r>
            <a:endParaRPr lang="ar-MA" sz="2400" b="1" dirty="0" smtClean="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endParaRPr>
          </a:p>
        </p:txBody>
      </p:sp>
    </p:spTree>
    <p:extLst>
      <p:ext uri="{BB962C8B-B14F-4D97-AF65-F5344CB8AC3E}">
        <p14:creationId xmlns:p14="http://schemas.microsoft.com/office/powerpoint/2010/main" val="4322834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100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par>
                          <p:cTn id="8" fill="hold">
                            <p:stCondLst>
                              <p:cond delay="1500"/>
                            </p:stCondLst>
                            <p:childTnLst>
                              <p:par>
                                <p:cTn id="9" presetID="22"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500"/>
                                        <p:tgtEl>
                                          <p:spTgt spid="6"/>
                                        </p:tgtEl>
                                      </p:cBhvr>
                                    </p:animEffect>
                                  </p:childTnLst>
                                </p:cTn>
                              </p:par>
                            </p:childTnLst>
                          </p:cTn>
                        </p:par>
                        <p:par>
                          <p:cTn id="12" fill="hold">
                            <p:stCondLst>
                              <p:cond delay="2000"/>
                            </p:stCondLst>
                            <p:childTnLst>
                              <p:par>
                                <p:cTn id="13" presetID="22" presetClass="entr" presetSubtype="1" fill="hold" grpId="0" nodeType="afterEffect">
                                  <p:stCondLst>
                                    <p:cond delay="0"/>
                                  </p:stCondLst>
                                  <p:iterate type="lt">
                                    <p:tmPct val="0"/>
                                  </p:iterate>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7"/>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500" fill="hold"/>
                                        <p:tgtEl>
                                          <p:spTgt spid="7"/>
                                        </p:tgtEl>
                                        <p:attrNameLst>
                                          <p:attrName>fillcolor</p:attrName>
                                        </p:attrNameLst>
                                      </p:cBhvr>
                                      <p:to>
                                        <a:srgbClr val="FF7C80"/>
                                      </p:to>
                                    </p:animClr>
                                    <p:set>
                                      <p:cBhvr>
                                        <p:cTn id="21" dur="500" fill="hold"/>
                                        <p:tgtEl>
                                          <p:spTgt spid="7"/>
                                        </p:tgtEl>
                                        <p:attrNameLst>
                                          <p:attrName>fill.type</p:attrName>
                                        </p:attrNameLst>
                                      </p:cBhvr>
                                      <p:to>
                                        <p:strVal val="solid"/>
                                      </p:to>
                                    </p:set>
                                    <p:set>
                                      <p:cBhvr>
                                        <p:cTn id="22" dur="500" fill="hold"/>
                                        <p:tgtEl>
                                          <p:spTgt spid="7"/>
                                        </p:tgtEl>
                                        <p:attrNameLst>
                                          <p:attrName>fill.on</p:attrName>
                                        </p:attrNameLst>
                                      </p:cBhvr>
                                      <p:to>
                                        <p:strVal val="true"/>
                                      </p:to>
                                    </p:set>
                                  </p:childTnLst>
                                </p:cTn>
                              </p:par>
                            </p:childTnLst>
                          </p:cTn>
                        </p:par>
                      </p:childTnLst>
                    </p:cTn>
                  </p:par>
                </p:childTnLst>
              </p:cTn>
              <p:nextCondLst>
                <p:cond evt="onClick" delay="0">
                  <p:tgtEl>
                    <p:spTgt spid="7"/>
                  </p:tgtEl>
                </p:cond>
              </p:nextCondLst>
            </p:seq>
            <p:seq concurrent="1" nextAc="seek">
              <p:cTn id="23" restart="whenNotActive" fill="hold" evtFilter="cancelBubble" nodeType="interactiveSeq">
                <p:stCondLst>
                  <p:cond evt="onClick" delay="0">
                    <p:tgtEl>
                      <p:spTgt spid="6"/>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500" fill="hold"/>
                                        <p:tgtEl>
                                          <p:spTgt spid="6"/>
                                        </p:tgtEl>
                                        <p:attrNameLst>
                                          <p:attrName>fillcolor</p:attrName>
                                        </p:attrNameLst>
                                      </p:cBhvr>
                                      <p:to>
                                        <a:srgbClr val="FF7C80"/>
                                      </p:to>
                                    </p:animClr>
                                    <p:set>
                                      <p:cBhvr>
                                        <p:cTn id="28" dur="500" fill="hold"/>
                                        <p:tgtEl>
                                          <p:spTgt spid="6"/>
                                        </p:tgtEl>
                                        <p:attrNameLst>
                                          <p:attrName>fill.type</p:attrName>
                                        </p:attrNameLst>
                                      </p:cBhvr>
                                      <p:to>
                                        <p:strVal val="solid"/>
                                      </p:to>
                                    </p:set>
                                    <p:set>
                                      <p:cBhvr>
                                        <p:cTn id="29" dur="500" fill="hold"/>
                                        <p:tgtEl>
                                          <p:spTgt spid="6"/>
                                        </p:tgtEl>
                                        <p:attrNameLst>
                                          <p:attrName>fill.on</p:attrName>
                                        </p:attrNameLst>
                                      </p:cBhvr>
                                      <p:to>
                                        <p:strVal val="true"/>
                                      </p:to>
                                    </p:set>
                                  </p:childTnLst>
                                </p:cTn>
                              </p:par>
                            </p:childTnLst>
                          </p:cTn>
                        </p:par>
                      </p:childTnLst>
                    </p:cTn>
                  </p:par>
                </p:childTnLst>
              </p:cTn>
              <p:nextCondLst>
                <p:cond evt="onClick" delay="0">
                  <p:tgtEl>
                    <p:spTgt spid="6"/>
                  </p:tgtEl>
                </p:cond>
              </p:nextCondLst>
            </p:seq>
            <p:seq concurrent="1" nextAc="seek">
              <p:cTn id="30" restart="whenNotActive" fill="hold" evtFilter="cancelBubble" nodeType="interactiveSeq">
                <p:stCondLst>
                  <p:cond evt="onClick" delay="0">
                    <p:tgtEl>
                      <p:spTgt spid="8"/>
                    </p:tgtEl>
                  </p:cond>
                </p:stCondLst>
                <p:endSync evt="end" delay="0">
                  <p:rtn val="all"/>
                </p:endSync>
                <p:childTnLst>
                  <p:par>
                    <p:cTn id="31" fill="hold">
                      <p:stCondLst>
                        <p:cond delay="0"/>
                      </p:stCondLst>
                      <p:childTnLst>
                        <p:par>
                          <p:cTn id="32" fill="hold">
                            <p:stCondLst>
                              <p:cond delay="0"/>
                            </p:stCondLst>
                            <p:childTnLst>
                              <p:par>
                                <p:cTn id="33" presetID="1" presetClass="emph" presetSubtype="2" fill="hold" nodeType="clickEffect">
                                  <p:stCondLst>
                                    <p:cond delay="0"/>
                                  </p:stCondLst>
                                  <p:iterate type="lt">
                                    <p:tmPct val="0"/>
                                  </p:iterate>
                                  <p:childTnLst>
                                    <p:animClr clrSpc="rgb" dir="cw">
                                      <p:cBhvr>
                                        <p:cTn id="34" dur="500" fill="hold"/>
                                        <p:tgtEl>
                                          <p:spTgt spid="8"/>
                                        </p:tgtEl>
                                        <p:attrNameLst>
                                          <p:attrName>fillcolor</p:attrName>
                                        </p:attrNameLst>
                                      </p:cBhvr>
                                      <p:to>
                                        <a:srgbClr val="C5E0B3"/>
                                      </p:to>
                                    </p:animClr>
                                    <p:set>
                                      <p:cBhvr>
                                        <p:cTn id="35" dur="500" fill="hold"/>
                                        <p:tgtEl>
                                          <p:spTgt spid="8"/>
                                        </p:tgtEl>
                                        <p:attrNameLst>
                                          <p:attrName>fill.type</p:attrName>
                                        </p:attrNameLst>
                                      </p:cBhvr>
                                      <p:to>
                                        <p:strVal val="solid"/>
                                      </p:to>
                                    </p:set>
                                    <p:set>
                                      <p:cBhvr>
                                        <p:cTn id="36" dur="500" fill="hold"/>
                                        <p:tgtEl>
                                          <p:spTgt spid="8"/>
                                        </p:tgtEl>
                                        <p:attrNameLst>
                                          <p:attrName>fill.on</p:attrName>
                                        </p:attrNameLst>
                                      </p:cBhvr>
                                      <p:to>
                                        <p:strVal val="true"/>
                                      </p:to>
                                    </p:set>
                                  </p:childTnLst>
                                </p:cTn>
                              </p:par>
                            </p:childTnLst>
                          </p:cTn>
                        </p:par>
                        <p:par>
                          <p:cTn id="37" fill="hold">
                            <p:stCondLst>
                              <p:cond delay="500"/>
                            </p:stCondLst>
                            <p:childTnLst>
                              <p:par>
                                <p:cTn id="38" presetID="26" presetClass="emph" presetSubtype="0" fill="hold" grpId="1" nodeType="afterEffect">
                                  <p:stCondLst>
                                    <p:cond delay="0"/>
                                  </p:stCondLst>
                                  <p:iterate type="lt">
                                    <p:tmPct val="0"/>
                                  </p:iterate>
                                  <p:childTnLst>
                                    <p:animEffect transition="out" filter="fade">
                                      <p:cBhvr>
                                        <p:cTn id="39" dur="500" tmFilter="0, 0; .2, .5; .8, .5; 1, 0"/>
                                        <p:tgtEl>
                                          <p:spTgt spid="8"/>
                                        </p:tgtEl>
                                      </p:cBhvr>
                                    </p:animEffect>
                                    <p:animScale>
                                      <p:cBhvr>
                                        <p:cTn id="40" dur="250" autoRev="1" fill="hold"/>
                                        <p:tgtEl>
                                          <p:spTgt spid="8"/>
                                        </p:tgtEl>
                                      </p:cBhvr>
                                      <p:by x="105000" y="105000"/>
                                    </p:animScale>
                                  </p:childTnLst>
                                </p:cTn>
                              </p:par>
                              <p:par>
                                <p:cTn id="41" presetID="10" presetClass="entr" presetSubtype="0" fill="hold" grpId="0" nodeType="with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fade">
                                      <p:cBhvr>
                                        <p:cTn id="43" dur="500"/>
                                        <p:tgtEl>
                                          <p:spTgt spid="9"/>
                                        </p:tgtEl>
                                      </p:cBhvr>
                                    </p:animEffect>
                                  </p:childTnLst>
                                </p:cTn>
                              </p:par>
                            </p:childTnLst>
                          </p:cTn>
                        </p:par>
                      </p:childTnLst>
                    </p:cTn>
                  </p:par>
                </p:childTnLst>
              </p:cTn>
              <p:nextCondLst>
                <p:cond evt="onClick" delay="0">
                  <p:tgtEl>
                    <p:spTgt spid="8"/>
                  </p:tgtEl>
                </p:cond>
              </p:nextCondLst>
            </p:seq>
          </p:childTnLst>
        </p:cTn>
      </p:par>
    </p:tnLst>
    <p:bldLst>
      <p:bldP spid="6" grpId="0" animBg="1"/>
      <p:bldP spid="7" grpId="0" animBg="1"/>
      <p:bldP spid="8" grpId="0" animBg="1"/>
      <p:bldP spid="8" grpId="1" animBg="1"/>
      <p:bldP spid="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16200000">
            <a:off x="4016860" y="-2370259"/>
            <a:ext cx="4158282" cy="9200896"/>
          </a:xfrm>
          <a:prstGeom prst="rect">
            <a:avLst/>
          </a:prstGeom>
        </p:spPr>
      </p:pic>
      <p:sp>
        <p:nvSpPr>
          <p:cNvPr id="6" name="AutoShape 4">
            <a:extLst>
              <a:ext uri="{FF2B5EF4-FFF2-40B4-BE49-F238E27FC236}">
                <a16:creationId xmlns:a16="http://schemas.microsoft.com/office/drawing/2014/main" id="{8348C398-65B7-4355-B098-AC0F20AF2902}"/>
              </a:ext>
            </a:extLst>
          </p:cNvPr>
          <p:cNvSpPr>
            <a:spLocks noChangeArrowheads="1"/>
          </p:cNvSpPr>
          <p:nvPr/>
        </p:nvSpPr>
        <p:spPr bwMode="auto">
          <a:xfrm>
            <a:off x="4407994" y="4494058"/>
            <a:ext cx="3240000" cy="1080000"/>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محافظون</a:t>
            </a:r>
          </a:p>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متقنون</a:t>
            </a:r>
          </a:p>
        </p:txBody>
      </p:sp>
      <p:sp>
        <p:nvSpPr>
          <p:cNvPr id="7" name="AutoShape 4">
            <a:extLst>
              <a:ext uri="{FF2B5EF4-FFF2-40B4-BE49-F238E27FC236}">
                <a16:creationId xmlns:a16="http://schemas.microsoft.com/office/drawing/2014/main" id="{91685692-6924-4A2E-9C7A-4756687F3645}"/>
              </a:ext>
            </a:extLst>
          </p:cNvPr>
          <p:cNvSpPr>
            <a:spLocks noChangeArrowheads="1"/>
          </p:cNvSpPr>
          <p:nvPr/>
        </p:nvSpPr>
        <p:spPr bwMode="auto">
          <a:xfrm>
            <a:off x="8199522" y="4494058"/>
            <a:ext cx="3240000" cy="1080000"/>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خاشعون</a:t>
            </a:r>
          </a:p>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مجتمعون</a:t>
            </a:r>
          </a:p>
        </p:txBody>
      </p:sp>
      <p:sp>
        <p:nvSpPr>
          <p:cNvPr id="8" name="AutoShape 4">
            <a:extLst>
              <a:ext uri="{FF2B5EF4-FFF2-40B4-BE49-F238E27FC236}">
                <a16:creationId xmlns:a16="http://schemas.microsoft.com/office/drawing/2014/main" id="{55F254E8-EBB8-4DB4-94B6-277405B88EC2}"/>
              </a:ext>
            </a:extLst>
          </p:cNvPr>
          <p:cNvSpPr>
            <a:spLocks noChangeArrowheads="1"/>
          </p:cNvSpPr>
          <p:nvPr/>
        </p:nvSpPr>
        <p:spPr bwMode="auto">
          <a:xfrm>
            <a:off x="616467" y="4494058"/>
            <a:ext cx="3240000" cy="1080000"/>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خاشعون</a:t>
            </a:r>
          </a:p>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محافظون</a:t>
            </a:r>
          </a:p>
        </p:txBody>
      </p:sp>
      <p:sp>
        <p:nvSpPr>
          <p:cNvPr id="10" name="Rectangle 9"/>
          <p:cNvSpPr/>
          <p:nvPr/>
        </p:nvSpPr>
        <p:spPr>
          <a:xfrm>
            <a:off x="1790163" y="528035"/>
            <a:ext cx="8603088" cy="33302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5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في مطلع سورة المؤمنين، وصف الله تعالى عباده المؤمنين بحرصهم على أعمال صالحة، </a:t>
            </a:r>
            <a:r>
              <a:rPr lang="ar-SA" sz="54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بد</a:t>
            </a:r>
            <a:r>
              <a:rPr lang="ar-MA" sz="54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أ</a:t>
            </a:r>
            <a:r>
              <a:rPr lang="ar-SA" sz="54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ها </a:t>
            </a:r>
            <a:r>
              <a:rPr lang="ar-SA" sz="5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بالصلاة و ختمها بالصلاة. ما كان وصف هؤلاء المؤمنين مع الصلاة؟</a:t>
            </a:r>
            <a:endParaRPr lang="fr-FR" sz="5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3" name="Pentagone 12"/>
          <p:cNvSpPr/>
          <p:nvPr/>
        </p:nvSpPr>
        <p:spPr>
          <a:xfrm rot="5400000">
            <a:off x="-159029" y="159027"/>
            <a:ext cx="1497500" cy="1179443"/>
          </a:xfrm>
          <a:prstGeom prst="homePlate">
            <a:avLst>
              <a:gd name="adj" fmla="val 26404"/>
            </a:avLst>
          </a:prstGeom>
          <a:solidFill>
            <a:schemeClr val="accent2">
              <a:lumMod val="20000"/>
              <a:lumOff val="80000"/>
            </a:schemeClr>
          </a:solidFill>
        </p:spPr>
        <p:style>
          <a:lnRef idx="1">
            <a:schemeClr val="accent2"/>
          </a:lnRef>
          <a:fillRef idx="2">
            <a:schemeClr val="accent2"/>
          </a:fillRef>
          <a:effectRef idx="1">
            <a:schemeClr val="accent2"/>
          </a:effectRef>
          <a:fontRef idx="minor">
            <a:schemeClr val="dk1"/>
          </a:fontRef>
        </p:style>
        <p:txBody>
          <a:bodyPr vert="vert270" rtlCol="0" anchor="ctr"/>
          <a:lstStyle/>
          <a:p>
            <a:pPr algn="ctr" rtl="1"/>
            <a:r>
              <a:rPr lang="ar-MA"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سؤال</a:t>
            </a:r>
          </a:p>
          <a:p>
            <a:pPr algn="ctr" rtl="1"/>
            <a:r>
              <a:rPr lang="ar-MA" sz="44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19</a:t>
            </a:r>
            <a:endParaRPr lang="fr-FR"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2" name="Rectangle 11"/>
          <p:cNvSpPr/>
          <p:nvPr/>
        </p:nvSpPr>
        <p:spPr>
          <a:xfrm>
            <a:off x="250870" y="5603561"/>
            <a:ext cx="10377353" cy="138581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MA" sz="2400" b="1" dirty="0">
                <a:solidFill>
                  <a:srgbClr val="00B050"/>
                </a:solidFill>
                <a:latin typeface="Sakkal Majalla" panose="02000000000000000000" pitchFamily="2" charset="-78"/>
                <a:ea typeface="GE SS Unique Bold" panose="020A0503020102020204" pitchFamily="18" charset="-78"/>
                <a:cs typeface="Sakkal Majalla" panose="02000000000000000000" pitchFamily="2" charset="-78"/>
              </a:rPr>
              <a:t>فائدة : </a:t>
            </a:r>
            <a:r>
              <a:rPr lang="ar-MA" sz="2400" b="1" dirty="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قَدَ اَفْلَحَ </a:t>
            </a:r>
            <a:r>
              <a:rPr lang="ar-MA" sz="2400" b="1" dirty="0" err="1">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اَ۬لْمُومِنُونَۖ</a:t>
            </a:r>
            <a:r>
              <a:rPr lang="ar-MA" sz="2400" b="1" dirty="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 (1) </a:t>
            </a:r>
            <a:r>
              <a:rPr lang="ar-MA" sz="2400" b="1" dirty="0" err="1">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اَ۬لذِينَ</a:t>
            </a:r>
            <a:r>
              <a:rPr lang="ar-MA" sz="2400" b="1" dirty="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 هُمْ </a:t>
            </a:r>
            <a:r>
              <a:rPr lang="ar-MA" sz="2400" b="1" dirty="0" err="1">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فِے</a:t>
            </a:r>
            <a:r>
              <a:rPr lang="ar-MA" sz="2400" b="1" dirty="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 صَلَاتِهِمْ </a:t>
            </a:r>
            <a:r>
              <a:rPr lang="ar-MA" sz="2400" b="1" dirty="0" err="1">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خَٰشِعُونَۖ</a:t>
            </a:r>
            <a:r>
              <a:rPr lang="ar-MA" sz="2400" b="1" dirty="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 (2) </a:t>
            </a:r>
            <a:r>
              <a:rPr lang="ar-MA" sz="2400" b="1" dirty="0" smtClean="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 وَالذِينَ </a:t>
            </a:r>
            <a:r>
              <a:rPr lang="ar-MA" sz="2400" b="1" dirty="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هُمْ </a:t>
            </a:r>
            <a:r>
              <a:rPr lang="ar-MA" sz="2400" b="1" dirty="0" smtClean="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عَلَى </a:t>
            </a:r>
            <a:r>
              <a:rPr lang="ar-MA" sz="2400" b="1" dirty="0" err="1">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صَلَوَٰتِهِمْ</a:t>
            </a:r>
            <a:r>
              <a:rPr lang="ar-MA" sz="2400" b="1" dirty="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 يُحَافِظُونَ (9) </a:t>
            </a:r>
            <a:r>
              <a:rPr lang="ar-MA" sz="2400" b="1" dirty="0" err="1">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أُوْلَٰٓئِكَ</a:t>
            </a:r>
            <a:r>
              <a:rPr lang="ar-MA" sz="2400" b="1" dirty="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 هُمُ </a:t>
            </a:r>
            <a:r>
              <a:rPr lang="ar-MA" sz="2400" b="1" dirty="0" err="1">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اُ۬لْوَٰرِثُونَ</a:t>
            </a:r>
            <a:r>
              <a:rPr lang="ar-MA" sz="2400" b="1" dirty="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 (10) </a:t>
            </a:r>
            <a:r>
              <a:rPr lang="ar-MA" sz="2400" b="1" dirty="0" err="1">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اَ۬لذِينَ</a:t>
            </a:r>
            <a:r>
              <a:rPr lang="ar-MA" sz="2400" b="1" dirty="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 يَرِثُونَ </a:t>
            </a:r>
            <a:r>
              <a:rPr lang="ar-MA" sz="2400" b="1" dirty="0" err="1">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اَ۬لْفِرْدَوْسَۖ</a:t>
            </a:r>
            <a:r>
              <a:rPr lang="ar-MA" sz="2400" b="1" dirty="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 هُمْ فِيهَا </a:t>
            </a:r>
            <a:r>
              <a:rPr lang="ar-MA" sz="2400" b="1" dirty="0" err="1">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خَٰلِدُونَۖ</a:t>
            </a:r>
            <a:r>
              <a:rPr lang="ar-MA" sz="2400" b="1" dirty="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 (11)</a:t>
            </a:r>
            <a:endParaRPr lang="ar-MA" sz="2400" b="1" dirty="0" smtClean="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endParaRPr>
          </a:p>
        </p:txBody>
      </p:sp>
      <p:sp>
        <p:nvSpPr>
          <p:cNvPr id="15" name="Action Button: Return 3">
            <a:hlinkClick r:id="rId3" action="ppaction://hlinksldjump" highlightClick="1"/>
          </p:cNvPr>
          <p:cNvSpPr/>
          <p:nvPr/>
        </p:nvSpPr>
        <p:spPr>
          <a:xfrm>
            <a:off x="11277601" y="5822731"/>
            <a:ext cx="608270" cy="549595"/>
          </a:xfrm>
          <a:prstGeom prst="actionButtonRetur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8121734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100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par>
                          <p:cTn id="8" fill="hold">
                            <p:stCondLst>
                              <p:cond delay="1500"/>
                            </p:stCondLst>
                            <p:childTnLst>
                              <p:par>
                                <p:cTn id="9" presetID="22"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500"/>
                                        <p:tgtEl>
                                          <p:spTgt spid="6"/>
                                        </p:tgtEl>
                                      </p:cBhvr>
                                    </p:animEffect>
                                  </p:childTnLst>
                                </p:cTn>
                              </p:par>
                            </p:childTnLst>
                          </p:cTn>
                        </p:par>
                        <p:par>
                          <p:cTn id="12" fill="hold">
                            <p:stCondLst>
                              <p:cond delay="2000"/>
                            </p:stCondLst>
                            <p:childTnLst>
                              <p:par>
                                <p:cTn id="13" presetID="22" presetClass="entr" presetSubtype="1" fill="hold" grpId="0" nodeType="afterEffect">
                                  <p:stCondLst>
                                    <p:cond delay="0"/>
                                  </p:stCondLst>
                                  <p:iterate type="lt">
                                    <p:tmPct val="0"/>
                                  </p:iterate>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7"/>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500" fill="hold"/>
                                        <p:tgtEl>
                                          <p:spTgt spid="7"/>
                                        </p:tgtEl>
                                        <p:attrNameLst>
                                          <p:attrName>fillcolor</p:attrName>
                                        </p:attrNameLst>
                                      </p:cBhvr>
                                      <p:to>
                                        <a:srgbClr val="FF7C80"/>
                                      </p:to>
                                    </p:animClr>
                                    <p:set>
                                      <p:cBhvr>
                                        <p:cTn id="21" dur="500" fill="hold"/>
                                        <p:tgtEl>
                                          <p:spTgt spid="7"/>
                                        </p:tgtEl>
                                        <p:attrNameLst>
                                          <p:attrName>fill.type</p:attrName>
                                        </p:attrNameLst>
                                      </p:cBhvr>
                                      <p:to>
                                        <p:strVal val="solid"/>
                                      </p:to>
                                    </p:set>
                                    <p:set>
                                      <p:cBhvr>
                                        <p:cTn id="22" dur="500" fill="hold"/>
                                        <p:tgtEl>
                                          <p:spTgt spid="7"/>
                                        </p:tgtEl>
                                        <p:attrNameLst>
                                          <p:attrName>fill.on</p:attrName>
                                        </p:attrNameLst>
                                      </p:cBhvr>
                                      <p:to>
                                        <p:strVal val="true"/>
                                      </p:to>
                                    </p:set>
                                  </p:childTnLst>
                                </p:cTn>
                              </p:par>
                            </p:childTnLst>
                          </p:cTn>
                        </p:par>
                      </p:childTnLst>
                    </p:cTn>
                  </p:par>
                </p:childTnLst>
              </p:cTn>
              <p:nextCondLst>
                <p:cond evt="onClick" delay="0">
                  <p:tgtEl>
                    <p:spTgt spid="7"/>
                  </p:tgtEl>
                </p:cond>
              </p:nextCondLst>
            </p:seq>
            <p:seq concurrent="1" nextAc="seek">
              <p:cTn id="23" restart="whenNotActive" fill="hold" evtFilter="cancelBubble" nodeType="interactiveSeq">
                <p:stCondLst>
                  <p:cond evt="onClick" delay="0">
                    <p:tgtEl>
                      <p:spTgt spid="6"/>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500" fill="hold"/>
                                        <p:tgtEl>
                                          <p:spTgt spid="6"/>
                                        </p:tgtEl>
                                        <p:attrNameLst>
                                          <p:attrName>fillcolor</p:attrName>
                                        </p:attrNameLst>
                                      </p:cBhvr>
                                      <p:to>
                                        <a:srgbClr val="FF7C80"/>
                                      </p:to>
                                    </p:animClr>
                                    <p:set>
                                      <p:cBhvr>
                                        <p:cTn id="28" dur="500" fill="hold"/>
                                        <p:tgtEl>
                                          <p:spTgt spid="6"/>
                                        </p:tgtEl>
                                        <p:attrNameLst>
                                          <p:attrName>fill.type</p:attrName>
                                        </p:attrNameLst>
                                      </p:cBhvr>
                                      <p:to>
                                        <p:strVal val="solid"/>
                                      </p:to>
                                    </p:set>
                                    <p:set>
                                      <p:cBhvr>
                                        <p:cTn id="29" dur="500" fill="hold"/>
                                        <p:tgtEl>
                                          <p:spTgt spid="6"/>
                                        </p:tgtEl>
                                        <p:attrNameLst>
                                          <p:attrName>fill.on</p:attrName>
                                        </p:attrNameLst>
                                      </p:cBhvr>
                                      <p:to>
                                        <p:strVal val="true"/>
                                      </p:to>
                                    </p:set>
                                  </p:childTnLst>
                                </p:cTn>
                              </p:par>
                            </p:childTnLst>
                          </p:cTn>
                        </p:par>
                      </p:childTnLst>
                    </p:cTn>
                  </p:par>
                </p:childTnLst>
              </p:cTn>
              <p:nextCondLst>
                <p:cond evt="onClick" delay="0">
                  <p:tgtEl>
                    <p:spTgt spid="6"/>
                  </p:tgtEl>
                </p:cond>
              </p:nextCondLst>
            </p:seq>
            <p:seq concurrent="1" nextAc="seek">
              <p:cTn id="30" restart="whenNotActive" fill="hold" evtFilter="cancelBubble" nodeType="interactiveSeq">
                <p:stCondLst>
                  <p:cond evt="onClick" delay="0">
                    <p:tgtEl>
                      <p:spTgt spid="8"/>
                    </p:tgtEl>
                  </p:cond>
                </p:stCondLst>
                <p:endSync evt="end" delay="0">
                  <p:rtn val="all"/>
                </p:endSync>
                <p:childTnLst>
                  <p:par>
                    <p:cTn id="31" fill="hold">
                      <p:stCondLst>
                        <p:cond delay="0"/>
                      </p:stCondLst>
                      <p:childTnLst>
                        <p:par>
                          <p:cTn id="32" fill="hold">
                            <p:stCondLst>
                              <p:cond delay="0"/>
                            </p:stCondLst>
                            <p:childTnLst>
                              <p:par>
                                <p:cTn id="33" presetID="1" presetClass="emph" presetSubtype="2" fill="hold" nodeType="clickEffect">
                                  <p:stCondLst>
                                    <p:cond delay="0"/>
                                  </p:stCondLst>
                                  <p:iterate type="lt">
                                    <p:tmPct val="0"/>
                                  </p:iterate>
                                  <p:childTnLst>
                                    <p:animClr clrSpc="rgb" dir="cw">
                                      <p:cBhvr>
                                        <p:cTn id="34" dur="500" fill="hold"/>
                                        <p:tgtEl>
                                          <p:spTgt spid="8"/>
                                        </p:tgtEl>
                                        <p:attrNameLst>
                                          <p:attrName>fillcolor</p:attrName>
                                        </p:attrNameLst>
                                      </p:cBhvr>
                                      <p:to>
                                        <a:srgbClr val="C5E0B3"/>
                                      </p:to>
                                    </p:animClr>
                                    <p:set>
                                      <p:cBhvr>
                                        <p:cTn id="35" dur="500" fill="hold"/>
                                        <p:tgtEl>
                                          <p:spTgt spid="8"/>
                                        </p:tgtEl>
                                        <p:attrNameLst>
                                          <p:attrName>fill.type</p:attrName>
                                        </p:attrNameLst>
                                      </p:cBhvr>
                                      <p:to>
                                        <p:strVal val="solid"/>
                                      </p:to>
                                    </p:set>
                                    <p:set>
                                      <p:cBhvr>
                                        <p:cTn id="36" dur="500" fill="hold"/>
                                        <p:tgtEl>
                                          <p:spTgt spid="8"/>
                                        </p:tgtEl>
                                        <p:attrNameLst>
                                          <p:attrName>fill.on</p:attrName>
                                        </p:attrNameLst>
                                      </p:cBhvr>
                                      <p:to>
                                        <p:strVal val="true"/>
                                      </p:to>
                                    </p:set>
                                  </p:childTnLst>
                                </p:cTn>
                              </p:par>
                            </p:childTnLst>
                          </p:cTn>
                        </p:par>
                        <p:par>
                          <p:cTn id="37" fill="hold">
                            <p:stCondLst>
                              <p:cond delay="500"/>
                            </p:stCondLst>
                            <p:childTnLst>
                              <p:par>
                                <p:cTn id="38" presetID="26" presetClass="emph" presetSubtype="0" fill="hold" grpId="1" nodeType="afterEffect">
                                  <p:stCondLst>
                                    <p:cond delay="0"/>
                                  </p:stCondLst>
                                  <p:iterate type="lt">
                                    <p:tmPct val="0"/>
                                  </p:iterate>
                                  <p:childTnLst>
                                    <p:animEffect transition="out" filter="fade">
                                      <p:cBhvr>
                                        <p:cTn id="39" dur="500" tmFilter="0, 0; .2, .5; .8, .5; 1, 0"/>
                                        <p:tgtEl>
                                          <p:spTgt spid="8"/>
                                        </p:tgtEl>
                                      </p:cBhvr>
                                    </p:animEffect>
                                    <p:animScale>
                                      <p:cBhvr>
                                        <p:cTn id="40" dur="250" autoRev="1" fill="hold"/>
                                        <p:tgtEl>
                                          <p:spTgt spid="8"/>
                                        </p:tgtEl>
                                      </p:cBhvr>
                                      <p:by x="105000" y="105000"/>
                                    </p:animScale>
                                  </p:childTnLst>
                                </p:cTn>
                              </p:par>
                              <p:par>
                                <p:cTn id="41" presetID="10" presetClass="entr" presetSubtype="0" fill="hold" grpId="0" nodeType="with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500"/>
                                        <p:tgtEl>
                                          <p:spTgt spid="12"/>
                                        </p:tgtEl>
                                      </p:cBhvr>
                                    </p:animEffect>
                                  </p:childTnLst>
                                </p:cTn>
                              </p:par>
                            </p:childTnLst>
                          </p:cTn>
                        </p:par>
                      </p:childTnLst>
                    </p:cTn>
                  </p:par>
                </p:childTnLst>
              </p:cTn>
              <p:nextCondLst>
                <p:cond evt="onClick" delay="0">
                  <p:tgtEl>
                    <p:spTgt spid="8"/>
                  </p:tgtEl>
                </p:cond>
              </p:nextCondLst>
            </p:seq>
          </p:childTnLst>
        </p:cTn>
      </p:par>
    </p:tnLst>
    <p:bldLst>
      <p:bldP spid="6" grpId="0" animBg="1"/>
      <p:bldP spid="7" grpId="0" animBg="1"/>
      <p:bldP spid="8" grpId="0" animBg="1"/>
      <p:bldP spid="8" grpId="1" animBg="1"/>
      <p:bldP spid="1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16200000">
            <a:off x="4016860" y="-2370259"/>
            <a:ext cx="4158282" cy="9200896"/>
          </a:xfrm>
          <a:prstGeom prst="rect">
            <a:avLst/>
          </a:prstGeom>
        </p:spPr>
      </p:pic>
      <p:sp>
        <p:nvSpPr>
          <p:cNvPr id="6" name="AutoShape 4">
            <a:extLst>
              <a:ext uri="{FF2B5EF4-FFF2-40B4-BE49-F238E27FC236}">
                <a16:creationId xmlns:a16="http://schemas.microsoft.com/office/drawing/2014/main" id="{8348C398-65B7-4355-B098-AC0F20AF2902}"/>
              </a:ext>
            </a:extLst>
          </p:cNvPr>
          <p:cNvSpPr>
            <a:spLocks noChangeArrowheads="1"/>
          </p:cNvSpPr>
          <p:nvPr/>
        </p:nvSpPr>
        <p:spPr bwMode="auto">
          <a:xfrm>
            <a:off x="4407994"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M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العصر و العشاء</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7" name="AutoShape 4">
            <a:extLst>
              <a:ext uri="{FF2B5EF4-FFF2-40B4-BE49-F238E27FC236}">
                <a16:creationId xmlns:a16="http://schemas.microsoft.com/office/drawing/2014/main" id="{91685692-6924-4A2E-9C7A-4756687F3645}"/>
              </a:ext>
            </a:extLst>
          </p:cNvPr>
          <p:cNvSpPr>
            <a:spLocks noChangeArrowheads="1"/>
          </p:cNvSpPr>
          <p:nvPr/>
        </p:nvSpPr>
        <p:spPr bwMode="auto">
          <a:xfrm>
            <a:off x="8199522"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M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الصبح و العشاء</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8" name="AutoShape 4">
            <a:extLst>
              <a:ext uri="{FF2B5EF4-FFF2-40B4-BE49-F238E27FC236}">
                <a16:creationId xmlns:a16="http://schemas.microsoft.com/office/drawing/2014/main" id="{55F254E8-EBB8-4DB4-94B6-277405B88EC2}"/>
              </a:ext>
            </a:extLst>
          </p:cNvPr>
          <p:cNvSpPr>
            <a:spLocks noChangeArrowheads="1"/>
          </p:cNvSpPr>
          <p:nvPr/>
        </p:nvSpPr>
        <p:spPr bwMode="auto">
          <a:xfrm>
            <a:off x="616467"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M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الصبح و العصر</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0" name="Rectangle 9"/>
          <p:cNvSpPr/>
          <p:nvPr/>
        </p:nvSpPr>
        <p:spPr>
          <a:xfrm>
            <a:off x="2142186" y="528035"/>
            <a:ext cx="7907628" cy="33302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قال - صلى الله عليه وسلم: «من صلى البَرْدَيْن دخل الجنة»</a:t>
            </a:r>
          </a:p>
          <a:p>
            <a:pPr algn="ctr" rtl="1"/>
            <a:r>
              <a:rPr lang="ar-SA"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ما معنى البردين؟</a:t>
            </a:r>
          </a:p>
        </p:txBody>
      </p:sp>
      <p:sp>
        <p:nvSpPr>
          <p:cNvPr id="13" name="Pentagone 12"/>
          <p:cNvSpPr/>
          <p:nvPr/>
        </p:nvSpPr>
        <p:spPr>
          <a:xfrm rot="5400000">
            <a:off x="-159029" y="159027"/>
            <a:ext cx="1497500" cy="1179443"/>
          </a:xfrm>
          <a:prstGeom prst="homePlate">
            <a:avLst>
              <a:gd name="adj" fmla="val 26404"/>
            </a:avLst>
          </a:prstGeom>
          <a:solidFill>
            <a:schemeClr val="accent2">
              <a:lumMod val="20000"/>
              <a:lumOff val="80000"/>
            </a:schemeClr>
          </a:solidFill>
        </p:spPr>
        <p:style>
          <a:lnRef idx="1">
            <a:schemeClr val="accent2"/>
          </a:lnRef>
          <a:fillRef idx="2">
            <a:schemeClr val="accent2"/>
          </a:fillRef>
          <a:effectRef idx="1">
            <a:schemeClr val="accent2"/>
          </a:effectRef>
          <a:fontRef idx="minor">
            <a:schemeClr val="dk1"/>
          </a:fontRef>
        </p:style>
        <p:txBody>
          <a:bodyPr vert="vert270" rtlCol="0" anchor="ctr"/>
          <a:lstStyle/>
          <a:p>
            <a:pPr algn="ctr" rtl="1"/>
            <a:r>
              <a:rPr lang="ar-MA"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سؤال</a:t>
            </a:r>
          </a:p>
          <a:p>
            <a:pPr algn="ctr" rtl="1"/>
            <a:r>
              <a:rPr lang="ar-MA" sz="44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20</a:t>
            </a:r>
            <a:endParaRPr lang="fr-FR"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6" name="Action Button: Return 3">
            <a:hlinkClick r:id="rId3" action="ppaction://hlinksldjump" highlightClick="1"/>
          </p:cNvPr>
          <p:cNvSpPr/>
          <p:nvPr/>
        </p:nvSpPr>
        <p:spPr>
          <a:xfrm>
            <a:off x="11277601" y="5822731"/>
            <a:ext cx="608270" cy="549595"/>
          </a:xfrm>
          <a:prstGeom prst="actionButtonRetur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2377135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100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par>
                          <p:cTn id="8" fill="hold">
                            <p:stCondLst>
                              <p:cond delay="1500"/>
                            </p:stCondLst>
                            <p:childTnLst>
                              <p:par>
                                <p:cTn id="9" presetID="22"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500"/>
                                        <p:tgtEl>
                                          <p:spTgt spid="6"/>
                                        </p:tgtEl>
                                      </p:cBhvr>
                                    </p:animEffect>
                                  </p:childTnLst>
                                </p:cTn>
                              </p:par>
                            </p:childTnLst>
                          </p:cTn>
                        </p:par>
                        <p:par>
                          <p:cTn id="12" fill="hold">
                            <p:stCondLst>
                              <p:cond delay="2000"/>
                            </p:stCondLst>
                            <p:childTnLst>
                              <p:par>
                                <p:cTn id="13" presetID="22" presetClass="entr" presetSubtype="1" fill="hold" grpId="0" nodeType="afterEffect">
                                  <p:stCondLst>
                                    <p:cond delay="0"/>
                                  </p:stCondLst>
                                  <p:iterate type="lt">
                                    <p:tmPct val="0"/>
                                  </p:iterate>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7"/>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500" fill="hold"/>
                                        <p:tgtEl>
                                          <p:spTgt spid="7"/>
                                        </p:tgtEl>
                                        <p:attrNameLst>
                                          <p:attrName>fillcolor</p:attrName>
                                        </p:attrNameLst>
                                      </p:cBhvr>
                                      <p:to>
                                        <a:srgbClr val="FF7C80"/>
                                      </p:to>
                                    </p:animClr>
                                    <p:set>
                                      <p:cBhvr>
                                        <p:cTn id="21" dur="500" fill="hold"/>
                                        <p:tgtEl>
                                          <p:spTgt spid="7"/>
                                        </p:tgtEl>
                                        <p:attrNameLst>
                                          <p:attrName>fill.type</p:attrName>
                                        </p:attrNameLst>
                                      </p:cBhvr>
                                      <p:to>
                                        <p:strVal val="solid"/>
                                      </p:to>
                                    </p:set>
                                    <p:set>
                                      <p:cBhvr>
                                        <p:cTn id="22" dur="500" fill="hold"/>
                                        <p:tgtEl>
                                          <p:spTgt spid="7"/>
                                        </p:tgtEl>
                                        <p:attrNameLst>
                                          <p:attrName>fill.on</p:attrName>
                                        </p:attrNameLst>
                                      </p:cBhvr>
                                      <p:to>
                                        <p:strVal val="true"/>
                                      </p:to>
                                    </p:set>
                                  </p:childTnLst>
                                </p:cTn>
                              </p:par>
                            </p:childTnLst>
                          </p:cTn>
                        </p:par>
                      </p:childTnLst>
                    </p:cTn>
                  </p:par>
                </p:childTnLst>
              </p:cTn>
              <p:nextCondLst>
                <p:cond evt="onClick" delay="0">
                  <p:tgtEl>
                    <p:spTgt spid="7"/>
                  </p:tgtEl>
                </p:cond>
              </p:nextCondLst>
            </p:seq>
            <p:seq concurrent="1" nextAc="seek">
              <p:cTn id="23" restart="whenNotActive" fill="hold" evtFilter="cancelBubble" nodeType="interactiveSeq">
                <p:stCondLst>
                  <p:cond evt="onClick" delay="0">
                    <p:tgtEl>
                      <p:spTgt spid="6"/>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500" fill="hold"/>
                                        <p:tgtEl>
                                          <p:spTgt spid="6"/>
                                        </p:tgtEl>
                                        <p:attrNameLst>
                                          <p:attrName>fillcolor</p:attrName>
                                        </p:attrNameLst>
                                      </p:cBhvr>
                                      <p:to>
                                        <a:srgbClr val="FF7C80"/>
                                      </p:to>
                                    </p:animClr>
                                    <p:set>
                                      <p:cBhvr>
                                        <p:cTn id="28" dur="500" fill="hold"/>
                                        <p:tgtEl>
                                          <p:spTgt spid="6"/>
                                        </p:tgtEl>
                                        <p:attrNameLst>
                                          <p:attrName>fill.type</p:attrName>
                                        </p:attrNameLst>
                                      </p:cBhvr>
                                      <p:to>
                                        <p:strVal val="solid"/>
                                      </p:to>
                                    </p:set>
                                    <p:set>
                                      <p:cBhvr>
                                        <p:cTn id="29" dur="500" fill="hold"/>
                                        <p:tgtEl>
                                          <p:spTgt spid="6"/>
                                        </p:tgtEl>
                                        <p:attrNameLst>
                                          <p:attrName>fill.on</p:attrName>
                                        </p:attrNameLst>
                                      </p:cBhvr>
                                      <p:to>
                                        <p:strVal val="true"/>
                                      </p:to>
                                    </p:set>
                                  </p:childTnLst>
                                </p:cTn>
                              </p:par>
                            </p:childTnLst>
                          </p:cTn>
                        </p:par>
                      </p:childTnLst>
                    </p:cTn>
                  </p:par>
                </p:childTnLst>
              </p:cTn>
              <p:nextCondLst>
                <p:cond evt="onClick" delay="0">
                  <p:tgtEl>
                    <p:spTgt spid="6"/>
                  </p:tgtEl>
                </p:cond>
              </p:nextCondLst>
            </p:seq>
            <p:seq concurrent="1" nextAc="seek">
              <p:cTn id="30" restart="whenNotActive" fill="hold" evtFilter="cancelBubble" nodeType="interactiveSeq">
                <p:stCondLst>
                  <p:cond evt="onClick" delay="0">
                    <p:tgtEl>
                      <p:spTgt spid="8"/>
                    </p:tgtEl>
                  </p:cond>
                </p:stCondLst>
                <p:endSync evt="end" delay="0">
                  <p:rtn val="all"/>
                </p:endSync>
                <p:childTnLst>
                  <p:par>
                    <p:cTn id="31" fill="hold">
                      <p:stCondLst>
                        <p:cond delay="0"/>
                      </p:stCondLst>
                      <p:childTnLst>
                        <p:par>
                          <p:cTn id="32" fill="hold">
                            <p:stCondLst>
                              <p:cond delay="0"/>
                            </p:stCondLst>
                            <p:childTnLst>
                              <p:par>
                                <p:cTn id="33" presetID="1" presetClass="emph" presetSubtype="2" fill="hold" nodeType="clickEffect">
                                  <p:stCondLst>
                                    <p:cond delay="0"/>
                                  </p:stCondLst>
                                  <p:iterate type="lt">
                                    <p:tmPct val="0"/>
                                  </p:iterate>
                                  <p:childTnLst>
                                    <p:animClr clrSpc="rgb" dir="cw">
                                      <p:cBhvr>
                                        <p:cTn id="34" dur="500" fill="hold"/>
                                        <p:tgtEl>
                                          <p:spTgt spid="8"/>
                                        </p:tgtEl>
                                        <p:attrNameLst>
                                          <p:attrName>fillcolor</p:attrName>
                                        </p:attrNameLst>
                                      </p:cBhvr>
                                      <p:to>
                                        <a:srgbClr val="C5E0B3"/>
                                      </p:to>
                                    </p:animClr>
                                    <p:set>
                                      <p:cBhvr>
                                        <p:cTn id="35" dur="500" fill="hold"/>
                                        <p:tgtEl>
                                          <p:spTgt spid="8"/>
                                        </p:tgtEl>
                                        <p:attrNameLst>
                                          <p:attrName>fill.type</p:attrName>
                                        </p:attrNameLst>
                                      </p:cBhvr>
                                      <p:to>
                                        <p:strVal val="solid"/>
                                      </p:to>
                                    </p:set>
                                    <p:set>
                                      <p:cBhvr>
                                        <p:cTn id="36" dur="500" fill="hold"/>
                                        <p:tgtEl>
                                          <p:spTgt spid="8"/>
                                        </p:tgtEl>
                                        <p:attrNameLst>
                                          <p:attrName>fill.on</p:attrName>
                                        </p:attrNameLst>
                                      </p:cBhvr>
                                      <p:to>
                                        <p:strVal val="true"/>
                                      </p:to>
                                    </p:set>
                                  </p:childTnLst>
                                </p:cTn>
                              </p:par>
                            </p:childTnLst>
                          </p:cTn>
                        </p:par>
                        <p:par>
                          <p:cTn id="37" fill="hold">
                            <p:stCondLst>
                              <p:cond delay="500"/>
                            </p:stCondLst>
                            <p:childTnLst>
                              <p:par>
                                <p:cTn id="38" presetID="26" presetClass="emph" presetSubtype="0" fill="hold" grpId="1" nodeType="afterEffect">
                                  <p:stCondLst>
                                    <p:cond delay="0"/>
                                  </p:stCondLst>
                                  <p:iterate type="lt">
                                    <p:tmPct val="0"/>
                                  </p:iterate>
                                  <p:childTnLst>
                                    <p:animEffect transition="out" filter="fade">
                                      <p:cBhvr>
                                        <p:cTn id="39" dur="500" tmFilter="0, 0; .2, .5; .8, .5; 1, 0"/>
                                        <p:tgtEl>
                                          <p:spTgt spid="8"/>
                                        </p:tgtEl>
                                      </p:cBhvr>
                                    </p:animEffect>
                                    <p:animScale>
                                      <p:cBhvr>
                                        <p:cTn id="40" dur="250" autoRev="1" fill="hold"/>
                                        <p:tgtEl>
                                          <p:spTgt spid="8"/>
                                        </p:tgtEl>
                                      </p:cBhvr>
                                      <p:by x="105000" y="105000"/>
                                    </p:animScale>
                                  </p:childTnLst>
                                </p:cTn>
                              </p:par>
                            </p:childTnLst>
                          </p:cTn>
                        </p:par>
                      </p:childTnLst>
                    </p:cTn>
                  </p:par>
                </p:childTnLst>
              </p:cTn>
              <p:nextCondLst>
                <p:cond evt="onClick" delay="0">
                  <p:tgtEl>
                    <p:spTgt spid="8"/>
                  </p:tgtEl>
                </p:cond>
              </p:nextCondLst>
            </p:seq>
          </p:childTnLst>
        </p:cTn>
      </p:par>
    </p:tnLst>
    <p:bldLst>
      <p:bldP spid="6" grpId="0" animBg="1"/>
      <p:bldP spid="7" grpId="0" animBg="1"/>
      <p:bldP spid="8" grpId="0" animBg="1"/>
      <p:bldP spid="8" grpId="1"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0000"/>
            <a:lum/>
          </a:blip>
          <a:srcRect/>
          <a:tile tx="0" ty="0" sx="100000" sy="100000" flip="none" algn="tl"/>
        </a:blipFill>
        <a:effectLst/>
      </p:bgPr>
    </p:bg>
    <p:spTree>
      <p:nvGrpSpPr>
        <p:cNvPr id="1" name=""/>
        <p:cNvGrpSpPr/>
        <p:nvPr/>
      </p:nvGrpSpPr>
      <p:grpSpPr>
        <a:xfrm>
          <a:off x="0" y="0"/>
          <a:ext cx="0" cy="0"/>
          <a:chOff x="0" y="0"/>
          <a:chExt cx="0" cy="0"/>
        </a:xfrm>
      </p:grpSpPr>
      <p:sp>
        <p:nvSpPr>
          <p:cNvPr id="2" name="ZoneTexte 1"/>
          <p:cNvSpPr txBox="1"/>
          <p:nvPr/>
        </p:nvSpPr>
        <p:spPr>
          <a:xfrm>
            <a:off x="7774883" y="319059"/>
            <a:ext cx="2738250" cy="923330"/>
          </a:xfrm>
          <a:prstGeom prst="rect">
            <a:avLst/>
          </a:prstGeom>
          <a:noFill/>
        </p:spPr>
        <p:txBody>
          <a:bodyPr wrap="none" rtlCol="0">
            <a:spAutoFit/>
          </a:bodyPr>
          <a:lstStyle/>
          <a:p>
            <a:pPr algn="ctr" rtl="1"/>
            <a:r>
              <a:rPr lang="ar-MA" sz="5400" dirty="0" smtClean="0">
                <a:solidFill>
                  <a:schemeClr val="accent4">
                    <a:lumMod val="50000"/>
                  </a:schemeClr>
                </a:solidFill>
                <a:latin typeface="Aref Ruqaa" panose="02000503000000000000" pitchFamily="2" charset="-78"/>
                <a:cs typeface="Aref Ruqaa" panose="02000503000000000000" pitchFamily="2" charset="-78"/>
              </a:rPr>
              <a:t>مسابقة ثقافية</a:t>
            </a:r>
            <a:endParaRPr lang="ar-MA" sz="5400" dirty="0" smtClean="0">
              <a:solidFill>
                <a:schemeClr val="accent4">
                  <a:lumMod val="50000"/>
                </a:schemeClr>
              </a:solidFill>
              <a:latin typeface="Aref Ruqaa" panose="02000503000000000000" pitchFamily="2" charset="-78"/>
              <a:cs typeface="Aref Ruqaa" panose="02000503000000000000" pitchFamily="2" charset="-78"/>
            </a:endParaRPr>
          </a:p>
        </p:txBody>
      </p:sp>
      <p:pic>
        <p:nvPicPr>
          <p:cNvPr id="3" name="Image 2"/>
          <p:cNvPicPr>
            <a:picLocks noChangeAspect="1"/>
          </p:cNvPicPr>
          <p:nvPr/>
        </p:nvPicPr>
        <p:blipFill>
          <a:blip r:embed="rId3"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1597239" y="779879"/>
            <a:ext cx="3013003" cy="4680394"/>
          </a:xfrm>
          <a:prstGeom prst="rect">
            <a:avLst/>
          </a:prstGeom>
        </p:spPr>
      </p:pic>
      <p:sp>
        <p:nvSpPr>
          <p:cNvPr id="4" name="ZoneTexte 3"/>
          <p:cNvSpPr txBox="1"/>
          <p:nvPr/>
        </p:nvSpPr>
        <p:spPr>
          <a:xfrm>
            <a:off x="3513007" y="636513"/>
            <a:ext cx="5618846" cy="4339650"/>
          </a:xfrm>
          <a:prstGeom prst="rect">
            <a:avLst/>
          </a:prstGeom>
          <a:noFill/>
        </p:spPr>
        <p:txBody>
          <a:bodyPr wrap="none" rtlCol="0">
            <a:spAutoFit/>
          </a:bodyPr>
          <a:lstStyle/>
          <a:p>
            <a:pPr algn="ctr" rtl="1"/>
            <a:r>
              <a:rPr lang="ar-MA" sz="13800" dirty="0" smtClean="0">
                <a:solidFill>
                  <a:schemeClr val="accent6">
                    <a:lumMod val="75000"/>
                  </a:schemeClr>
                </a:solidFill>
                <a:effectLst>
                  <a:glow rad="139700">
                    <a:schemeClr val="accent6">
                      <a:satMod val="175000"/>
                      <a:alpha val="40000"/>
                    </a:schemeClr>
                  </a:glow>
                </a:effectLst>
                <a:latin typeface="Bustan-Bold" panose="02000000000000000000" pitchFamily="50" charset="-78"/>
                <a:cs typeface="Bustan-Bold" panose="02000000000000000000" pitchFamily="50" charset="-78"/>
              </a:rPr>
              <a:t>الصلاة </a:t>
            </a:r>
          </a:p>
          <a:p>
            <a:pPr algn="ctr" rtl="1"/>
            <a:r>
              <a:rPr lang="ar-MA" sz="13800" dirty="0" smtClean="0">
                <a:solidFill>
                  <a:schemeClr val="accent6">
                    <a:lumMod val="75000"/>
                  </a:schemeClr>
                </a:solidFill>
                <a:effectLst>
                  <a:glow rad="139700">
                    <a:schemeClr val="accent6">
                      <a:satMod val="175000"/>
                      <a:alpha val="40000"/>
                    </a:schemeClr>
                  </a:glow>
                </a:effectLst>
                <a:latin typeface="Bustan-Bold" panose="02000000000000000000" pitchFamily="50" charset="-78"/>
                <a:cs typeface="Bustan-Bold" panose="02000000000000000000" pitchFamily="50" charset="-78"/>
              </a:rPr>
              <a:t>صلتك بربك</a:t>
            </a:r>
            <a:endParaRPr lang="ar-MA" sz="13800" dirty="0" smtClean="0">
              <a:solidFill>
                <a:schemeClr val="accent6">
                  <a:lumMod val="75000"/>
                </a:schemeClr>
              </a:solidFill>
              <a:effectLst>
                <a:glow rad="139700">
                  <a:schemeClr val="accent6">
                    <a:satMod val="175000"/>
                    <a:alpha val="40000"/>
                  </a:schemeClr>
                </a:glow>
              </a:effectLst>
              <a:latin typeface="Bustan-Bold" panose="02000000000000000000" pitchFamily="50" charset="-78"/>
              <a:cs typeface="Bustan-Bold" panose="02000000000000000000" pitchFamily="50" charset="-78"/>
            </a:endParaRPr>
          </a:p>
        </p:txBody>
      </p:sp>
      <p:pic>
        <p:nvPicPr>
          <p:cNvPr id="5" name="Imag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02068" y="5423542"/>
            <a:ext cx="1434458" cy="1434458"/>
          </a:xfrm>
          <a:prstGeom prst="rect">
            <a:avLst/>
          </a:prstGeom>
        </p:spPr>
      </p:pic>
    </p:spTree>
    <p:extLst>
      <p:ext uri="{BB962C8B-B14F-4D97-AF65-F5344CB8AC3E}">
        <p14:creationId xmlns:p14="http://schemas.microsoft.com/office/powerpoint/2010/main" val="2997899429"/>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1610</TotalTime>
  <Words>1164</Words>
  <Application>Microsoft Office PowerPoint</Application>
  <PresentationFormat>Grand écran</PresentationFormat>
  <Paragraphs>172</Paragraphs>
  <Slides>24</Slides>
  <Notes>2</Notes>
  <HiddenSlides>0</HiddenSlides>
  <MMClips>0</MMClips>
  <ScaleCrop>false</ScaleCrop>
  <HeadingPairs>
    <vt:vector size="6" baseType="variant">
      <vt:variant>
        <vt:lpstr>Polices utilisées</vt:lpstr>
      </vt:variant>
      <vt:variant>
        <vt:i4>11</vt:i4>
      </vt:variant>
      <vt:variant>
        <vt:lpstr>Thème</vt:lpstr>
      </vt:variant>
      <vt:variant>
        <vt:i4>1</vt:i4>
      </vt:variant>
      <vt:variant>
        <vt:lpstr>Titres des diapositives</vt:lpstr>
      </vt:variant>
      <vt:variant>
        <vt:i4>24</vt:i4>
      </vt:variant>
    </vt:vector>
  </HeadingPairs>
  <TitlesOfParts>
    <vt:vector size="36" baseType="lpstr">
      <vt:lpstr>Aref Ruqaa</vt:lpstr>
      <vt:lpstr>Arial</vt:lpstr>
      <vt:lpstr>Bustan-Bold</vt:lpstr>
      <vt:lpstr>Calibri</vt:lpstr>
      <vt:lpstr>Calibri Light</vt:lpstr>
      <vt:lpstr>El Messiri</vt:lpstr>
      <vt:lpstr>Fairuz</vt:lpstr>
      <vt:lpstr>GE SS Unique Bold</vt:lpstr>
      <vt:lpstr>Lemon Brush Personal Use Only T</vt:lpstr>
      <vt:lpstr>Sakkal Majalla</vt:lpstr>
      <vt:lpstr>Traditional Arabic</vt:lpstr>
      <vt:lpstr>Thème Office</vt:lpstr>
      <vt:lpstr>Présentation PowerPoint</vt:lpstr>
      <vt:lpstr>قواعد المسابقة</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مسابقة القدس</dc:title>
  <dc:creator>ZOULGAMI Brahim</dc:creator>
  <cp:lastModifiedBy>ZOULGAMI Brahim</cp:lastModifiedBy>
  <cp:revision>142</cp:revision>
  <dcterms:created xsi:type="dcterms:W3CDTF">2024-10-22T07:55:42Z</dcterms:created>
  <dcterms:modified xsi:type="dcterms:W3CDTF">2025-05-12T14:04:48Z</dcterms:modified>
</cp:coreProperties>
</file>